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84" r:id="rId2"/>
    <p:sldMasterId id="2147483704" r:id="rId3"/>
  </p:sldMasterIdLst>
  <p:notesMasterIdLst>
    <p:notesMasterId r:id="rId35"/>
  </p:notesMasterIdLst>
  <p:handoutMasterIdLst>
    <p:handoutMasterId r:id="rId36"/>
  </p:handoutMasterIdLst>
  <p:sldIdLst>
    <p:sldId id="256" r:id="rId4"/>
    <p:sldId id="372" r:id="rId5"/>
    <p:sldId id="371" r:id="rId6"/>
    <p:sldId id="343" r:id="rId7"/>
    <p:sldId id="342" r:id="rId8"/>
    <p:sldId id="303" r:id="rId9"/>
    <p:sldId id="258" r:id="rId10"/>
    <p:sldId id="344" r:id="rId11"/>
    <p:sldId id="346" r:id="rId12"/>
    <p:sldId id="347" r:id="rId13"/>
    <p:sldId id="374" r:id="rId14"/>
    <p:sldId id="377" r:id="rId15"/>
    <p:sldId id="373" r:id="rId16"/>
    <p:sldId id="378" r:id="rId17"/>
    <p:sldId id="379" r:id="rId18"/>
    <p:sldId id="264" r:id="rId19"/>
    <p:sldId id="265" r:id="rId20"/>
    <p:sldId id="348" r:id="rId21"/>
    <p:sldId id="292" r:id="rId22"/>
    <p:sldId id="380" r:id="rId23"/>
    <p:sldId id="261" r:id="rId24"/>
    <p:sldId id="282" r:id="rId25"/>
    <p:sldId id="266" r:id="rId26"/>
    <p:sldId id="352" r:id="rId27"/>
    <p:sldId id="263" r:id="rId28"/>
    <p:sldId id="309" r:id="rId29"/>
    <p:sldId id="376" r:id="rId30"/>
    <p:sldId id="301" r:id="rId31"/>
    <p:sldId id="354" r:id="rId32"/>
    <p:sldId id="353" r:id="rId33"/>
    <p:sldId id="35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CC"/>
    <a:srgbClr val="3333FF"/>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5" autoAdjust="0"/>
    <p:restoredTop sz="94660"/>
  </p:normalViewPr>
  <p:slideViewPr>
    <p:cSldViewPr>
      <p:cViewPr>
        <p:scale>
          <a:sx n="75" d="100"/>
          <a:sy n="75" d="100"/>
        </p:scale>
        <p:origin x="-360" y="-54"/>
      </p:cViewPr>
      <p:guideLst>
        <p:guide orient="horz" pos="2160"/>
        <p:guide pos="2880"/>
      </p:guideLst>
    </p:cSldViewPr>
  </p:slideViewPr>
  <p:notesTextViewPr>
    <p:cViewPr>
      <p:scale>
        <a:sx n="1" d="1"/>
        <a:sy n="1" d="1"/>
      </p:scale>
      <p:origin x="0" y="0"/>
    </p:cViewPr>
  </p:notesTextViewPr>
  <p:sorterViewPr>
    <p:cViewPr>
      <p:scale>
        <a:sx n="100" d="100"/>
        <a:sy n="100" d="100"/>
      </p:scale>
      <p:origin x="0" y="19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81.png"/><Relationship Id="rId7" Type="http://schemas.openxmlformats.org/officeDocument/2006/relationships/image" Target="../media/image221.png"/><Relationship Id="rId2" Type="http://schemas.openxmlformats.org/officeDocument/2006/relationships/image" Target="../media/image171.png"/><Relationship Id="rId1" Type="http://schemas.openxmlformats.org/officeDocument/2006/relationships/image" Target="../media/image161.png"/><Relationship Id="rId6" Type="http://schemas.openxmlformats.org/officeDocument/2006/relationships/image" Target="../media/image211.png"/><Relationship Id="rId5" Type="http://schemas.openxmlformats.org/officeDocument/2006/relationships/image" Target="../media/image201.png"/><Relationship Id="rId4" Type="http://schemas.openxmlformats.org/officeDocument/2006/relationships/image" Target="../media/image19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E85CA-4EB2-456E-8760-ADE91E713A61}"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16C75967-42DD-4C7B-B3D3-F006FA97ED2A}">
      <dgm:prSet phldrT="[Text]" custT="1"/>
      <dgm:spPr/>
      <dgm:t>
        <a:bodyPr/>
        <a:lstStyle/>
        <a:p>
          <a:r>
            <a:rPr lang="en-US" sz="1600" b="1">
              <a:solidFill>
                <a:srgbClr val="0070C0"/>
              </a:solidFill>
              <a:latin typeface="Arial" pitchFamily="34" charset="0"/>
              <a:cs typeface="Arial" pitchFamily="34" charset="0"/>
            </a:rPr>
            <a:t>Biết</a:t>
          </a:r>
        </a:p>
      </dgm:t>
    </dgm:pt>
    <dgm:pt modelId="{8418A6F3-87C5-4AF1-840E-DF005F63EE40}" type="parTrans" cxnId="{3C9123CF-124D-4707-9F29-D448307280E5}">
      <dgm:prSet/>
      <dgm:spPr/>
      <dgm:t>
        <a:bodyPr/>
        <a:lstStyle/>
        <a:p>
          <a:endParaRPr lang="en-US" sz="1600" b="1">
            <a:solidFill>
              <a:srgbClr val="0070C0"/>
            </a:solidFill>
            <a:latin typeface="Arial" pitchFamily="34" charset="0"/>
            <a:cs typeface="Arial" pitchFamily="34" charset="0"/>
          </a:endParaRPr>
        </a:p>
      </dgm:t>
    </dgm:pt>
    <dgm:pt modelId="{C8431030-FAF8-415A-A4C6-34EB606F24C1}" type="sibTrans" cxnId="{3C9123CF-124D-4707-9F29-D448307280E5}">
      <dgm:prSet/>
      <dgm:spPr/>
      <dgm:t>
        <a:bodyPr/>
        <a:lstStyle/>
        <a:p>
          <a:endParaRPr lang="en-US" sz="1600" b="1">
            <a:solidFill>
              <a:srgbClr val="0070C0"/>
            </a:solidFill>
            <a:latin typeface="Arial" pitchFamily="34" charset="0"/>
            <a:cs typeface="Arial" pitchFamily="34" charset="0"/>
          </a:endParaRPr>
        </a:p>
      </dgm:t>
    </dgm:pt>
    <dgm:pt modelId="{92F405C3-6AF1-4A46-B8D5-01BC37D43CF5}">
      <dgm:prSet phldrT="[Text]" custT="1"/>
      <dgm:spPr/>
      <dgm:t>
        <a:bodyPr/>
        <a:lstStyle/>
        <a:p>
          <a:r>
            <a:rPr lang="en-US" sz="1600" b="1">
              <a:solidFill>
                <a:srgbClr val="0070C0"/>
              </a:solidFill>
              <a:latin typeface="Arial" pitchFamily="34" charset="0"/>
              <a:cs typeface="Arial" pitchFamily="34" charset="0"/>
            </a:rPr>
            <a:t>Hiểu</a:t>
          </a:r>
        </a:p>
      </dgm:t>
    </dgm:pt>
    <dgm:pt modelId="{A9707407-BC9D-4FBB-8705-B54C50F7F119}" type="parTrans" cxnId="{81EED0CB-3B1F-4B3C-B981-017527933742}">
      <dgm:prSet/>
      <dgm:spPr/>
      <dgm:t>
        <a:bodyPr/>
        <a:lstStyle/>
        <a:p>
          <a:endParaRPr lang="en-US" sz="1600" b="1">
            <a:solidFill>
              <a:srgbClr val="0070C0"/>
            </a:solidFill>
            <a:latin typeface="Arial" pitchFamily="34" charset="0"/>
            <a:cs typeface="Arial" pitchFamily="34" charset="0"/>
          </a:endParaRPr>
        </a:p>
      </dgm:t>
    </dgm:pt>
    <dgm:pt modelId="{085584EE-5037-4E0A-ACAE-A0E32E3BD9F5}" type="sibTrans" cxnId="{81EED0CB-3B1F-4B3C-B981-017527933742}">
      <dgm:prSet/>
      <dgm:spPr/>
      <dgm:t>
        <a:bodyPr/>
        <a:lstStyle/>
        <a:p>
          <a:endParaRPr lang="en-US" sz="1600" b="1">
            <a:solidFill>
              <a:srgbClr val="0070C0"/>
            </a:solidFill>
            <a:latin typeface="Arial" pitchFamily="34" charset="0"/>
            <a:cs typeface="Arial" pitchFamily="34" charset="0"/>
          </a:endParaRPr>
        </a:p>
      </dgm:t>
    </dgm:pt>
    <dgm:pt modelId="{73900C39-0781-4BC5-A2A7-67007F2C4857}">
      <dgm:prSet phldrT="[Text]" custT="1"/>
      <dgm:spPr/>
      <dgm:t>
        <a:bodyPr/>
        <a:lstStyle/>
        <a:p>
          <a:r>
            <a:rPr lang="en-US" sz="1600" b="1">
              <a:solidFill>
                <a:srgbClr val="0070C0"/>
              </a:solidFill>
              <a:latin typeface="Arial" pitchFamily="34" charset="0"/>
              <a:cs typeface="Arial" pitchFamily="34" charset="0"/>
            </a:rPr>
            <a:t>Vận dụng</a:t>
          </a:r>
        </a:p>
      </dgm:t>
    </dgm:pt>
    <dgm:pt modelId="{AFA5B88A-5D87-48D2-8F63-8229F1B21D93}" type="parTrans" cxnId="{754336BB-126F-47F0-8B0F-0B939BADCA2D}">
      <dgm:prSet/>
      <dgm:spPr/>
      <dgm:t>
        <a:bodyPr/>
        <a:lstStyle/>
        <a:p>
          <a:endParaRPr lang="en-US" sz="1600" b="1">
            <a:solidFill>
              <a:srgbClr val="0070C0"/>
            </a:solidFill>
            <a:latin typeface="Arial" pitchFamily="34" charset="0"/>
            <a:cs typeface="Arial" pitchFamily="34" charset="0"/>
          </a:endParaRPr>
        </a:p>
      </dgm:t>
    </dgm:pt>
    <dgm:pt modelId="{5C398362-3DB8-4086-B2A2-A1AAAB4D6E4D}" type="sibTrans" cxnId="{754336BB-126F-47F0-8B0F-0B939BADCA2D}">
      <dgm:prSet/>
      <dgm:spPr/>
      <dgm:t>
        <a:bodyPr/>
        <a:lstStyle/>
        <a:p>
          <a:endParaRPr lang="en-US" sz="1600" b="1">
            <a:solidFill>
              <a:srgbClr val="0070C0"/>
            </a:solidFill>
            <a:latin typeface="Arial" pitchFamily="34" charset="0"/>
            <a:cs typeface="Arial" pitchFamily="34" charset="0"/>
          </a:endParaRPr>
        </a:p>
      </dgm:t>
    </dgm:pt>
    <dgm:pt modelId="{57133435-6D82-49F5-B441-B56662B32FA4}">
      <dgm:prSet phldrT="[Text]" custT="1"/>
      <dgm:spPr/>
      <dgm:t>
        <a:bodyPr/>
        <a:lstStyle/>
        <a:p>
          <a:r>
            <a:rPr lang="en-US" sz="1600" b="1">
              <a:solidFill>
                <a:srgbClr val="0070C0"/>
              </a:solidFill>
              <a:latin typeface="Arial" pitchFamily="34" charset="0"/>
              <a:cs typeface="Arial" pitchFamily="34" charset="0"/>
            </a:rPr>
            <a:t>Phân tích</a:t>
          </a:r>
        </a:p>
      </dgm:t>
    </dgm:pt>
    <dgm:pt modelId="{2D5B785A-BC8F-4654-BA5D-DBA821EF293D}" type="parTrans" cxnId="{C1F14537-F6C6-4BC8-99A0-0720A769DB77}">
      <dgm:prSet/>
      <dgm:spPr/>
      <dgm:t>
        <a:bodyPr/>
        <a:lstStyle/>
        <a:p>
          <a:endParaRPr lang="en-US" sz="1600" b="1">
            <a:solidFill>
              <a:srgbClr val="0070C0"/>
            </a:solidFill>
            <a:latin typeface="Arial" pitchFamily="34" charset="0"/>
            <a:cs typeface="Arial" pitchFamily="34" charset="0"/>
          </a:endParaRPr>
        </a:p>
      </dgm:t>
    </dgm:pt>
    <dgm:pt modelId="{C93F24F5-B2E6-462E-80DC-DC6B5ED655BF}" type="sibTrans" cxnId="{C1F14537-F6C6-4BC8-99A0-0720A769DB77}">
      <dgm:prSet/>
      <dgm:spPr/>
      <dgm:t>
        <a:bodyPr/>
        <a:lstStyle/>
        <a:p>
          <a:endParaRPr lang="en-US" sz="1600" b="1">
            <a:solidFill>
              <a:srgbClr val="0070C0"/>
            </a:solidFill>
            <a:latin typeface="Arial" pitchFamily="34" charset="0"/>
            <a:cs typeface="Arial" pitchFamily="34" charset="0"/>
          </a:endParaRPr>
        </a:p>
      </dgm:t>
    </dgm:pt>
    <dgm:pt modelId="{10DA4EF9-74DF-4EA2-9E56-139BD3406775}">
      <dgm:prSet phldrT="[Text]" custT="1"/>
      <dgm:spPr/>
      <dgm:t>
        <a:bodyPr/>
        <a:lstStyle/>
        <a:p>
          <a:r>
            <a:rPr lang="en-US" sz="1600" b="1">
              <a:solidFill>
                <a:srgbClr val="0070C0"/>
              </a:solidFill>
              <a:latin typeface="Arial" pitchFamily="34" charset="0"/>
              <a:cs typeface="Arial" pitchFamily="34" charset="0"/>
            </a:rPr>
            <a:t>Tổng hợp</a:t>
          </a:r>
        </a:p>
      </dgm:t>
    </dgm:pt>
    <dgm:pt modelId="{CE6DA1FA-3C25-47F5-9A98-0CA636ADB589}" type="parTrans" cxnId="{BA3E9546-F742-4D63-8823-D992FE968B6D}">
      <dgm:prSet/>
      <dgm:spPr/>
      <dgm:t>
        <a:bodyPr/>
        <a:lstStyle/>
        <a:p>
          <a:endParaRPr lang="en-US" sz="1600" b="1">
            <a:solidFill>
              <a:srgbClr val="0070C0"/>
            </a:solidFill>
            <a:latin typeface="Arial" pitchFamily="34" charset="0"/>
            <a:cs typeface="Arial" pitchFamily="34" charset="0"/>
          </a:endParaRPr>
        </a:p>
      </dgm:t>
    </dgm:pt>
    <dgm:pt modelId="{D25828FB-913E-446C-A489-F8528426E1FD}" type="sibTrans" cxnId="{BA3E9546-F742-4D63-8823-D992FE968B6D}">
      <dgm:prSet/>
      <dgm:spPr/>
      <dgm:t>
        <a:bodyPr/>
        <a:lstStyle/>
        <a:p>
          <a:endParaRPr lang="en-US" sz="1600" b="1">
            <a:solidFill>
              <a:srgbClr val="0070C0"/>
            </a:solidFill>
            <a:latin typeface="Arial" pitchFamily="34" charset="0"/>
            <a:cs typeface="Arial" pitchFamily="34" charset="0"/>
          </a:endParaRPr>
        </a:p>
      </dgm:t>
    </dgm:pt>
    <dgm:pt modelId="{F32E98FF-C298-4AF5-A8DF-8FC22220A86A}">
      <dgm:prSet phldrT="[Text]" custT="1"/>
      <dgm:spPr/>
      <dgm:t>
        <a:bodyPr/>
        <a:lstStyle/>
        <a:p>
          <a:r>
            <a:rPr lang="en-US" sz="1600" b="1">
              <a:solidFill>
                <a:srgbClr val="0070C0"/>
              </a:solidFill>
              <a:latin typeface="Arial" pitchFamily="34" charset="0"/>
              <a:cs typeface="Arial" pitchFamily="34" charset="0"/>
            </a:rPr>
            <a:t>Đánh giá</a:t>
          </a:r>
        </a:p>
      </dgm:t>
    </dgm:pt>
    <dgm:pt modelId="{1510A41E-48A7-4F63-94A5-9EE5BFE37534}" type="parTrans" cxnId="{71418B7F-D296-44D6-B113-EF65E3972819}">
      <dgm:prSet/>
      <dgm:spPr/>
      <dgm:t>
        <a:bodyPr/>
        <a:lstStyle/>
        <a:p>
          <a:endParaRPr lang="en-US" sz="1600" b="1">
            <a:solidFill>
              <a:srgbClr val="0070C0"/>
            </a:solidFill>
            <a:latin typeface="Arial" pitchFamily="34" charset="0"/>
            <a:cs typeface="Arial" pitchFamily="34" charset="0"/>
          </a:endParaRPr>
        </a:p>
      </dgm:t>
    </dgm:pt>
    <dgm:pt modelId="{BC1D8835-A745-4342-B0C0-BE43140AC0BC}" type="sibTrans" cxnId="{71418B7F-D296-44D6-B113-EF65E3972819}">
      <dgm:prSet/>
      <dgm:spPr/>
      <dgm:t>
        <a:bodyPr/>
        <a:lstStyle/>
        <a:p>
          <a:endParaRPr lang="en-US" sz="1600" b="1">
            <a:solidFill>
              <a:srgbClr val="0070C0"/>
            </a:solidFill>
            <a:latin typeface="Arial" pitchFamily="34" charset="0"/>
            <a:cs typeface="Arial" pitchFamily="34" charset="0"/>
          </a:endParaRPr>
        </a:p>
      </dgm:t>
    </dgm:pt>
    <dgm:pt modelId="{AD79368A-B049-496E-9462-F2F21874FBA9}" type="pres">
      <dgm:prSet presAssocID="{0F5E85CA-4EB2-456E-8760-ADE91E713A61}" presName="rootnode" presStyleCnt="0">
        <dgm:presLayoutVars>
          <dgm:chMax/>
          <dgm:chPref/>
          <dgm:dir/>
          <dgm:animLvl val="lvl"/>
        </dgm:presLayoutVars>
      </dgm:prSet>
      <dgm:spPr/>
      <dgm:t>
        <a:bodyPr/>
        <a:lstStyle/>
        <a:p>
          <a:endParaRPr lang="en-US"/>
        </a:p>
      </dgm:t>
    </dgm:pt>
    <dgm:pt modelId="{31BC6293-4F06-4699-BC54-96A6A95938D6}" type="pres">
      <dgm:prSet presAssocID="{16C75967-42DD-4C7B-B3D3-F006FA97ED2A}" presName="composite" presStyleCnt="0"/>
      <dgm:spPr/>
    </dgm:pt>
    <dgm:pt modelId="{61908F75-925C-4128-8ACE-56C4173E8EE2}" type="pres">
      <dgm:prSet presAssocID="{16C75967-42DD-4C7B-B3D3-F006FA97ED2A}" presName="LShape" presStyleLbl="alignNode1" presStyleIdx="0" presStyleCnt="11"/>
      <dgm:spPr/>
    </dgm:pt>
    <dgm:pt modelId="{9A96A467-F246-4021-9D77-0F2E2E81C659}" type="pres">
      <dgm:prSet presAssocID="{16C75967-42DD-4C7B-B3D3-F006FA97ED2A}" presName="ParentText" presStyleLbl="revTx" presStyleIdx="0" presStyleCnt="6">
        <dgm:presLayoutVars>
          <dgm:chMax val="0"/>
          <dgm:chPref val="0"/>
          <dgm:bulletEnabled val="1"/>
        </dgm:presLayoutVars>
      </dgm:prSet>
      <dgm:spPr/>
      <dgm:t>
        <a:bodyPr/>
        <a:lstStyle/>
        <a:p>
          <a:endParaRPr lang="en-US"/>
        </a:p>
      </dgm:t>
    </dgm:pt>
    <dgm:pt modelId="{F106F530-34D8-411A-8E94-3F664DF7A998}" type="pres">
      <dgm:prSet presAssocID="{16C75967-42DD-4C7B-B3D3-F006FA97ED2A}" presName="Triangle" presStyleLbl="alignNode1" presStyleIdx="1" presStyleCnt="11"/>
      <dgm:spPr/>
    </dgm:pt>
    <dgm:pt modelId="{FB91B5DC-4169-4FCB-B4E8-BC96C99B585A}" type="pres">
      <dgm:prSet presAssocID="{C8431030-FAF8-415A-A4C6-34EB606F24C1}" presName="sibTrans" presStyleCnt="0"/>
      <dgm:spPr/>
    </dgm:pt>
    <dgm:pt modelId="{7FD30933-5984-4612-98AD-893F6CA31763}" type="pres">
      <dgm:prSet presAssocID="{C8431030-FAF8-415A-A4C6-34EB606F24C1}" presName="space" presStyleCnt="0"/>
      <dgm:spPr/>
    </dgm:pt>
    <dgm:pt modelId="{07F21048-7805-4F70-A54C-41095B913239}" type="pres">
      <dgm:prSet presAssocID="{92F405C3-6AF1-4A46-B8D5-01BC37D43CF5}" presName="composite" presStyleCnt="0"/>
      <dgm:spPr/>
    </dgm:pt>
    <dgm:pt modelId="{83A48798-707A-43A0-A4EF-B452E5849822}" type="pres">
      <dgm:prSet presAssocID="{92F405C3-6AF1-4A46-B8D5-01BC37D43CF5}" presName="LShape" presStyleLbl="alignNode1" presStyleIdx="2" presStyleCnt="11"/>
      <dgm:spPr/>
    </dgm:pt>
    <dgm:pt modelId="{BB11E7C4-BDF9-4BC0-B7A3-13583753A308}" type="pres">
      <dgm:prSet presAssocID="{92F405C3-6AF1-4A46-B8D5-01BC37D43CF5}" presName="ParentText" presStyleLbl="revTx" presStyleIdx="1" presStyleCnt="6">
        <dgm:presLayoutVars>
          <dgm:chMax val="0"/>
          <dgm:chPref val="0"/>
          <dgm:bulletEnabled val="1"/>
        </dgm:presLayoutVars>
      </dgm:prSet>
      <dgm:spPr/>
      <dgm:t>
        <a:bodyPr/>
        <a:lstStyle/>
        <a:p>
          <a:endParaRPr lang="en-US"/>
        </a:p>
      </dgm:t>
    </dgm:pt>
    <dgm:pt modelId="{119059AB-CDB1-4807-B3E7-140234E90996}" type="pres">
      <dgm:prSet presAssocID="{92F405C3-6AF1-4A46-B8D5-01BC37D43CF5}" presName="Triangle" presStyleLbl="alignNode1" presStyleIdx="3" presStyleCnt="11"/>
      <dgm:spPr/>
    </dgm:pt>
    <dgm:pt modelId="{D15D46EC-9B3D-4678-83F5-CB0C1206D41D}" type="pres">
      <dgm:prSet presAssocID="{085584EE-5037-4E0A-ACAE-A0E32E3BD9F5}" presName="sibTrans" presStyleCnt="0"/>
      <dgm:spPr/>
    </dgm:pt>
    <dgm:pt modelId="{706D16D8-45C8-4D25-82C7-A4FD46A9A852}" type="pres">
      <dgm:prSet presAssocID="{085584EE-5037-4E0A-ACAE-A0E32E3BD9F5}" presName="space" presStyleCnt="0"/>
      <dgm:spPr/>
    </dgm:pt>
    <dgm:pt modelId="{BBAC5EDE-1B0C-4B54-9E52-9FC586F67DFA}" type="pres">
      <dgm:prSet presAssocID="{73900C39-0781-4BC5-A2A7-67007F2C4857}" presName="composite" presStyleCnt="0"/>
      <dgm:spPr/>
    </dgm:pt>
    <dgm:pt modelId="{6A6800AC-6AFB-4867-9147-1D9FDAD24C08}" type="pres">
      <dgm:prSet presAssocID="{73900C39-0781-4BC5-A2A7-67007F2C4857}" presName="LShape" presStyleLbl="alignNode1" presStyleIdx="4" presStyleCnt="11"/>
      <dgm:spPr/>
    </dgm:pt>
    <dgm:pt modelId="{EA53F1C9-2041-44E8-8DF3-E2E768597D96}" type="pres">
      <dgm:prSet presAssocID="{73900C39-0781-4BC5-A2A7-67007F2C4857}" presName="ParentText" presStyleLbl="revTx" presStyleIdx="2" presStyleCnt="6">
        <dgm:presLayoutVars>
          <dgm:chMax val="0"/>
          <dgm:chPref val="0"/>
          <dgm:bulletEnabled val="1"/>
        </dgm:presLayoutVars>
      </dgm:prSet>
      <dgm:spPr/>
      <dgm:t>
        <a:bodyPr/>
        <a:lstStyle/>
        <a:p>
          <a:endParaRPr lang="en-US"/>
        </a:p>
      </dgm:t>
    </dgm:pt>
    <dgm:pt modelId="{69006A9A-61A0-4CCA-BBC7-1BCF08D82C60}" type="pres">
      <dgm:prSet presAssocID="{73900C39-0781-4BC5-A2A7-67007F2C4857}" presName="Triangle" presStyleLbl="alignNode1" presStyleIdx="5" presStyleCnt="11"/>
      <dgm:spPr/>
    </dgm:pt>
    <dgm:pt modelId="{FB4136C9-2FAD-41D4-B27E-B1710D5077E1}" type="pres">
      <dgm:prSet presAssocID="{5C398362-3DB8-4086-B2A2-A1AAAB4D6E4D}" presName="sibTrans" presStyleCnt="0"/>
      <dgm:spPr/>
    </dgm:pt>
    <dgm:pt modelId="{241B0A6F-82C1-41E8-BE8D-D3F0E202D782}" type="pres">
      <dgm:prSet presAssocID="{5C398362-3DB8-4086-B2A2-A1AAAB4D6E4D}" presName="space" presStyleCnt="0"/>
      <dgm:spPr/>
    </dgm:pt>
    <dgm:pt modelId="{F14E1C0B-2E7D-4994-9CDE-1A1B6C7BB492}" type="pres">
      <dgm:prSet presAssocID="{57133435-6D82-49F5-B441-B56662B32FA4}" presName="composite" presStyleCnt="0"/>
      <dgm:spPr/>
    </dgm:pt>
    <dgm:pt modelId="{5CC2D38A-BBEE-4DB3-91B4-0A563DB5F811}" type="pres">
      <dgm:prSet presAssocID="{57133435-6D82-49F5-B441-B56662B32FA4}" presName="LShape" presStyleLbl="alignNode1" presStyleIdx="6" presStyleCnt="11"/>
      <dgm:spPr/>
    </dgm:pt>
    <dgm:pt modelId="{CD0E3799-5D3A-4099-B8F2-FC8877B94997}" type="pres">
      <dgm:prSet presAssocID="{57133435-6D82-49F5-B441-B56662B32FA4}" presName="ParentText" presStyleLbl="revTx" presStyleIdx="3" presStyleCnt="6">
        <dgm:presLayoutVars>
          <dgm:chMax val="0"/>
          <dgm:chPref val="0"/>
          <dgm:bulletEnabled val="1"/>
        </dgm:presLayoutVars>
      </dgm:prSet>
      <dgm:spPr/>
      <dgm:t>
        <a:bodyPr/>
        <a:lstStyle/>
        <a:p>
          <a:endParaRPr lang="en-US"/>
        </a:p>
      </dgm:t>
    </dgm:pt>
    <dgm:pt modelId="{AB6EB4B7-31F9-4FF5-AB6F-2899085BA201}" type="pres">
      <dgm:prSet presAssocID="{57133435-6D82-49F5-B441-B56662B32FA4}" presName="Triangle" presStyleLbl="alignNode1" presStyleIdx="7" presStyleCnt="11"/>
      <dgm:spPr/>
    </dgm:pt>
    <dgm:pt modelId="{BA15F0EF-6ECA-4007-909A-31485633563B}" type="pres">
      <dgm:prSet presAssocID="{C93F24F5-B2E6-462E-80DC-DC6B5ED655BF}" presName="sibTrans" presStyleCnt="0"/>
      <dgm:spPr/>
    </dgm:pt>
    <dgm:pt modelId="{89560BC6-9197-4E07-9BC6-96EAD96E47D6}" type="pres">
      <dgm:prSet presAssocID="{C93F24F5-B2E6-462E-80DC-DC6B5ED655BF}" presName="space" presStyleCnt="0"/>
      <dgm:spPr/>
    </dgm:pt>
    <dgm:pt modelId="{AD50338D-8DEA-4408-8766-3A102D1BA616}" type="pres">
      <dgm:prSet presAssocID="{10DA4EF9-74DF-4EA2-9E56-139BD3406775}" presName="composite" presStyleCnt="0"/>
      <dgm:spPr/>
    </dgm:pt>
    <dgm:pt modelId="{3EA01053-61F3-4718-9F4B-2EF8D5C8BEE8}" type="pres">
      <dgm:prSet presAssocID="{10DA4EF9-74DF-4EA2-9E56-139BD3406775}" presName="LShape" presStyleLbl="alignNode1" presStyleIdx="8" presStyleCnt="11"/>
      <dgm:spPr/>
    </dgm:pt>
    <dgm:pt modelId="{22A5084A-B0F7-4325-B670-8669B1D767B7}" type="pres">
      <dgm:prSet presAssocID="{10DA4EF9-74DF-4EA2-9E56-139BD3406775}" presName="ParentText" presStyleLbl="revTx" presStyleIdx="4" presStyleCnt="6">
        <dgm:presLayoutVars>
          <dgm:chMax val="0"/>
          <dgm:chPref val="0"/>
          <dgm:bulletEnabled val="1"/>
        </dgm:presLayoutVars>
      </dgm:prSet>
      <dgm:spPr/>
      <dgm:t>
        <a:bodyPr/>
        <a:lstStyle/>
        <a:p>
          <a:endParaRPr lang="en-US"/>
        </a:p>
      </dgm:t>
    </dgm:pt>
    <dgm:pt modelId="{84F74FA1-08BD-49D4-9938-A19944E53A49}" type="pres">
      <dgm:prSet presAssocID="{10DA4EF9-74DF-4EA2-9E56-139BD3406775}" presName="Triangle" presStyleLbl="alignNode1" presStyleIdx="9" presStyleCnt="11"/>
      <dgm:spPr/>
    </dgm:pt>
    <dgm:pt modelId="{90F08FFA-E779-47D0-BA8E-A9D7FC1B0226}" type="pres">
      <dgm:prSet presAssocID="{D25828FB-913E-446C-A489-F8528426E1FD}" presName="sibTrans" presStyleCnt="0"/>
      <dgm:spPr/>
    </dgm:pt>
    <dgm:pt modelId="{7BCA67CB-64C9-400D-8FA4-A56AB8A783C0}" type="pres">
      <dgm:prSet presAssocID="{D25828FB-913E-446C-A489-F8528426E1FD}" presName="space" presStyleCnt="0"/>
      <dgm:spPr/>
    </dgm:pt>
    <dgm:pt modelId="{F22DA1FA-3D0A-42F6-8445-B52C28F37135}" type="pres">
      <dgm:prSet presAssocID="{F32E98FF-C298-4AF5-A8DF-8FC22220A86A}" presName="composite" presStyleCnt="0"/>
      <dgm:spPr/>
    </dgm:pt>
    <dgm:pt modelId="{4D59E02A-A799-4FF2-AEF8-F2EEAD8AF3D9}" type="pres">
      <dgm:prSet presAssocID="{F32E98FF-C298-4AF5-A8DF-8FC22220A86A}" presName="LShape" presStyleLbl="alignNode1" presStyleIdx="10" presStyleCnt="11"/>
      <dgm:spPr/>
    </dgm:pt>
    <dgm:pt modelId="{3805B577-70B1-447E-B593-7AD58AF6B528}" type="pres">
      <dgm:prSet presAssocID="{F32E98FF-C298-4AF5-A8DF-8FC22220A86A}" presName="ParentText" presStyleLbl="revTx" presStyleIdx="5" presStyleCnt="6">
        <dgm:presLayoutVars>
          <dgm:chMax val="0"/>
          <dgm:chPref val="0"/>
          <dgm:bulletEnabled val="1"/>
        </dgm:presLayoutVars>
      </dgm:prSet>
      <dgm:spPr/>
      <dgm:t>
        <a:bodyPr/>
        <a:lstStyle/>
        <a:p>
          <a:endParaRPr lang="en-US"/>
        </a:p>
      </dgm:t>
    </dgm:pt>
  </dgm:ptLst>
  <dgm:cxnLst>
    <dgm:cxn modelId="{3C9123CF-124D-4707-9F29-D448307280E5}" srcId="{0F5E85CA-4EB2-456E-8760-ADE91E713A61}" destId="{16C75967-42DD-4C7B-B3D3-F006FA97ED2A}" srcOrd="0" destOrd="0" parTransId="{8418A6F3-87C5-4AF1-840E-DF005F63EE40}" sibTransId="{C8431030-FAF8-415A-A4C6-34EB606F24C1}"/>
    <dgm:cxn modelId="{81EED0CB-3B1F-4B3C-B981-017527933742}" srcId="{0F5E85CA-4EB2-456E-8760-ADE91E713A61}" destId="{92F405C3-6AF1-4A46-B8D5-01BC37D43CF5}" srcOrd="1" destOrd="0" parTransId="{A9707407-BC9D-4FBB-8705-B54C50F7F119}" sibTransId="{085584EE-5037-4E0A-ACAE-A0E32E3BD9F5}"/>
    <dgm:cxn modelId="{754336BB-126F-47F0-8B0F-0B939BADCA2D}" srcId="{0F5E85CA-4EB2-456E-8760-ADE91E713A61}" destId="{73900C39-0781-4BC5-A2A7-67007F2C4857}" srcOrd="2" destOrd="0" parTransId="{AFA5B88A-5D87-48D2-8F63-8229F1B21D93}" sibTransId="{5C398362-3DB8-4086-B2A2-A1AAAB4D6E4D}"/>
    <dgm:cxn modelId="{BA3E9546-F742-4D63-8823-D992FE968B6D}" srcId="{0F5E85CA-4EB2-456E-8760-ADE91E713A61}" destId="{10DA4EF9-74DF-4EA2-9E56-139BD3406775}" srcOrd="4" destOrd="0" parTransId="{CE6DA1FA-3C25-47F5-9A98-0CA636ADB589}" sibTransId="{D25828FB-913E-446C-A489-F8528426E1FD}"/>
    <dgm:cxn modelId="{407BA52B-746F-4653-B43D-D8700D7CC4AD}" type="presOf" srcId="{73900C39-0781-4BC5-A2A7-67007F2C4857}" destId="{EA53F1C9-2041-44E8-8DF3-E2E768597D96}" srcOrd="0" destOrd="0" presId="urn:microsoft.com/office/officeart/2009/3/layout/StepUpProcess"/>
    <dgm:cxn modelId="{51DC3F61-5E14-4CC3-BB2E-20C9E7D8D2C8}" type="presOf" srcId="{10DA4EF9-74DF-4EA2-9E56-139BD3406775}" destId="{22A5084A-B0F7-4325-B670-8669B1D767B7}" srcOrd="0" destOrd="0" presId="urn:microsoft.com/office/officeart/2009/3/layout/StepUpProcess"/>
    <dgm:cxn modelId="{60D4F214-4B66-4CC5-8FF1-DE56143FDCAF}" type="presOf" srcId="{0F5E85CA-4EB2-456E-8760-ADE91E713A61}" destId="{AD79368A-B049-496E-9462-F2F21874FBA9}" srcOrd="0" destOrd="0" presId="urn:microsoft.com/office/officeart/2009/3/layout/StepUpProcess"/>
    <dgm:cxn modelId="{F6CA59EE-4096-4FC3-AA03-4B42143834C8}" type="presOf" srcId="{16C75967-42DD-4C7B-B3D3-F006FA97ED2A}" destId="{9A96A467-F246-4021-9D77-0F2E2E81C659}" srcOrd="0" destOrd="0" presId="urn:microsoft.com/office/officeart/2009/3/layout/StepUpProcess"/>
    <dgm:cxn modelId="{D0D36893-7200-403E-B5B8-51329F652F20}" type="presOf" srcId="{57133435-6D82-49F5-B441-B56662B32FA4}" destId="{CD0E3799-5D3A-4099-B8F2-FC8877B94997}" srcOrd="0" destOrd="0" presId="urn:microsoft.com/office/officeart/2009/3/layout/StepUpProcess"/>
    <dgm:cxn modelId="{F763B90E-E5A9-4867-BDB2-BD24B7CAEF2A}" type="presOf" srcId="{92F405C3-6AF1-4A46-B8D5-01BC37D43CF5}" destId="{BB11E7C4-BDF9-4BC0-B7A3-13583753A308}" srcOrd="0" destOrd="0" presId="urn:microsoft.com/office/officeart/2009/3/layout/StepUpProcess"/>
    <dgm:cxn modelId="{C1F14537-F6C6-4BC8-99A0-0720A769DB77}" srcId="{0F5E85CA-4EB2-456E-8760-ADE91E713A61}" destId="{57133435-6D82-49F5-B441-B56662B32FA4}" srcOrd="3" destOrd="0" parTransId="{2D5B785A-BC8F-4654-BA5D-DBA821EF293D}" sibTransId="{C93F24F5-B2E6-462E-80DC-DC6B5ED655BF}"/>
    <dgm:cxn modelId="{71418B7F-D296-44D6-B113-EF65E3972819}" srcId="{0F5E85CA-4EB2-456E-8760-ADE91E713A61}" destId="{F32E98FF-C298-4AF5-A8DF-8FC22220A86A}" srcOrd="5" destOrd="0" parTransId="{1510A41E-48A7-4F63-94A5-9EE5BFE37534}" sibTransId="{BC1D8835-A745-4342-B0C0-BE43140AC0BC}"/>
    <dgm:cxn modelId="{C61FC385-5E5A-4130-83B2-70E88C0358DF}" type="presOf" srcId="{F32E98FF-C298-4AF5-A8DF-8FC22220A86A}" destId="{3805B577-70B1-447E-B593-7AD58AF6B528}" srcOrd="0" destOrd="0" presId="urn:microsoft.com/office/officeart/2009/3/layout/StepUpProcess"/>
    <dgm:cxn modelId="{975A5480-CA12-4DD3-B62A-68C146984CB7}" type="presParOf" srcId="{AD79368A-B049-496E-9462-F2F21874FBA9}" destId="{31BC6293-4F06-4699-BC54-96A6A95938D6}" srcOrd="0" destOrd="0" presId="urn:microsoft.com/office/officeart/2009/3/layout/StepUpProcess"/>
    <dgm:cxn modelId="{72BAE3CF-07CF-4CC7-A15A-E408899E16B1}" type="presParOf" srcId="{31BC6293-4F06-4699-BC54-96A6A95938D6}" destId="{61908F75-925C-4128-8ACE-56C4173E8EE2}" srcOrd="0" destOrd="0" presId="urn:microsoft.com/office/officeart/2009/3/layout/StepUpProcess"/>
    <dgm:cxn modelId="{9D2F1F8B-2137-442E-B3F8-CD15A226D7D6}" type="presParOf" srcId="{31BC6293-4F06-4699-BC54-96A6A95938D6}" destId="{9A96A467-F246-4021-9D77-0F2E2E81C659}" srcOrd="1" destOrd="0" presId="urn:microsoft.com/office/officeart/2009/3/layout/StepUpProcess"/>
    <dgm:cxn modelId="{B3DACCD1-2CD7-47C8-9EFD-48D4FD231B56}" type="presParOf" srcId="{31BC6293-4F06-4699-BC54-96A6A95938D6}" destId="{F106F530-34D8-411A-8E94-3F664DF7A998}" srcOrd="2" destOrd="0" presId="urn:microsoft.com/office/officeart/2009/3/layout/StepUpProcess"/>
    <dgm:cxn modelId="{033E8719-142F-4F41-917A-63EC3454F816}" type="presParOf" srcId="{AD79368A-B049-496E-9462-F2F21874FBA9}" destId="{FB91B5DC-4169-4FCB-B4E8-BC96C99B585A}" srcOrd="1" destOrd="0" presId="urn:microsoft.com/office/officeart/2009/3/layout/StepUpProcess"/>
    <dgm:cxn modelId="{7A1FE440-CC2F-47E6-AAD8-A48606D9ED91}" type="presParOf" srcId="{FB91B5DC-4169-4FCB-B4E8-BC96C99B585A}" destId="{7FD30933-5984-4612-98AD-893F6CA31763}" srcOrd="0" destOrd="0" presId="urn:microsoft.com/office/officeart/2009/3/layout/StepUpProcess"/>
    <dgm:cxn modelId="{8A6ADC22-052B-4940-AA50-025E943D17E5}" type="presParOf" srcId="{AD79368A-B049-496E-9462-F2F21874FBA9}" destId="{07F21048-7805-4F70-A54C-41095B913239}" srcOrd="2" destOrd="0" presId="urn:microsoft.com/office/officeart/2009/3/layout/StepUpProcess"/>
    <dgm:cxn modelId="{D95D3099-858F-4EC8-BD6D-889B76667952}" type="presParOf" srcId="{07F21048-7805-4F70-A54C-41095B913239}" destId="{83A48798-707A-43A0-A4EF-B452E5849822}" srcOrd="0" destOrd="0" presId="urn:microsoft.com/office/officeart/2009/3/layout/StepUpProcess"/>
    <dgm:cxn modelId="{5CF41078-C4F9-43FC-88CB-139FC660637D}" type="presParOf" srcId="{07F21048-7805-4F70-A54C-41095B913239}" destId="{BB11E7C4-BDF9-4BC0-B7A3-13583753A308}" srcOrd="1" destOrd="0" presId="urn:microsoft.com/office/officeart/2009/3/layout/StepUpProcess"/>
    <dgm:cxn modelId="{9E47D7B1-DCA8-48BA-A5DD-DFE6F9DB26F4}" type="presParOf" srcId="{07F21048-7805-4F70-A54C-41095B913239}" destId="{119059AB-CDB1-4807-B3E7-140234E90996}" srcOrd="2" destOrd="0" presId="urn:microsoft.com/office/officeart/2009/3/layout/StepUpProcess"/>
    <dgm:cxn modelId="{D7A7AA2D-0E9F-41AB-9317-2F140B24A273}" type="presParOf" srcId="{AD79368A-B049-496E-9462-F2F21874FBA9}" destId="{D15D46EC-9B3D-4678-83F5-CB0C1206D41D}" srcOrd="3" destOrd="0" presId="urn:microsoft.com/office/officeart/2009/3/layout/StepUpProcess"/>
    <dgm:cxn modelId="{03761E81-32D7-4C67-8460-15F50A28C28F}" type="presParOf" srcId="{D15D46EC-9B3D-4678-83F5-CB0C1206D41D}" destId="{706D16D8-45C8-4D25-82C7-A4FD46A9A852}" srcOrd="0" destOrd="0" presId="urn:microsoft.com/office/officeart/2009/3/layout/StepUpProcess"/>
    <dgm:cxn modelId="{C525043C-2EB9-4D86-A765-0B252B5F6A51}" type="presParOf" srcId="{AD79368A-B049-496E-9462-F2F21874FBA9}" destId="{BBAC5EDE-1B0C-4B54-9E52-9FC586F67DFA}" srcOrd="4" destOrd="0" presId="urn:microsoft.com/office/officeart/2009/3/layout/StepUpProcess"/>
    <dgm:cxn modelId="{5E95087B-4D83-4C40-BE1D-2D4D959FF6EA}" type="presParOf" srcId="{BBAC5EDE-1B0C-4B54-9E52-9FC586F67DFA}" destId="{6A6800AC-6AFB-4867-9147-1D9FDAD24C08}" srcOrd="0" destOrd="0" presId="urn:microsoft.com/office/officeart/2009/3/layout/StepUpProcess"/>
    <dgm:cxn modelId="{BEC647DA-C50B-4F44-AB91-64227610AD79}" type="presParOf" srcId="{BBAC5EDE-1B0C-4B54-9E52-9FC586F67DFA}" destId="{EA53F1C9-2041-44E8-8DF3-E2E768597D96}" srcOrd="1" destOrd="0" presId="urn:microsoft.com/office/officeart/2009/3/layout/StepUpProcess"/>
    <dgm:cxn modelId="{E118EADA-E431-41F1-BF5F-B3FE258E773B}" type="presParOf" srcId="{BBAC5EDE-1B0C-4B54-9E52-9FC586F67DFA}" destId="{69006A9A-61A0-4CCA-BBC7-1BCF08D82C60}" srcOrd="2" destOrd="0" presId="urn:microsoft.com/office/officeart/2009/3/layout/StepUpProcess"/>
    <dgm:cxn modelId="{E4338118-ED12-4446-8FF9-88E49D34EE77}" type="presParOf" srcId="{AD79368A-B049-496E-9462-F2F21874FBA9}" destId="{FB4136C9-2FAD-41D4-B27E-B1710D5077E1}" srcOrd="5" destOrd="0" presId="urn:microsoft.com/office/officeart/2009/3/layout/StepUpProcess"/>
    <dgm:cxn modelId="{38B9D090-90D0-4A41-9492-CFBA56B2B30D}" type="presParOf" srcId="{FB4136C9-2FAD-41D4-B27E-B1710D5077E1}" destId="{241B0A6F-82C1-41E8-BE8D-D3F0E202D782}" srcOrd="0" destOrd="0" presId="urn:microsoft.com/office/officeart/2009/3/layout/StepUpProcess"/>
    <dgm:cxn modelId="{4A5EDC5E-4F04-4824-AC4E-B480E9F5F71A}" type="presParOf" srcId="{AD79368A-B049-496E-9462-F2F21874FBA9}" destId="{F14E1C0B-2E7D-4994-9CDE-1A1B6C7BB492}" srcOrd="6" destOrd="0" presId="urn:microsoft.com/office/officeart/2009/3/layout/StepUpProcess"/>
    <dgm:cxn modelId="{2016121B-9CE2-4102-A282-EFFE81DDBD4F}" type="presParOf" srcId="{F14E1C0B-2E7D-4994-9CDE-1A1B6C7BB492}" destId="{5CC2D38A-BBEE-4DB3-91B4-0A563DB5F811}" srcOrd="0" destOrd="0" presId="urn:microsoft.com/office/officeart/2009/3/layout/StepUpProcess"/>
    <dgm:cxn modelId="{201F3F0F-9375-4E1E-BA5F-3D16EDD4FE37}" type="presParOf" srcId="{F14E1C0B-2E7D-4994-9CDE-1A1B6C7BB492}" destId="{CD0E3799-5D3A-4099-B8F2-FC8877B94997}" srcOrd="1" destOrd="0" presId="urn:microsoft.com/office/officeart/2009/3/layout/StepUpProcess"/>
    <dgm:cxn modelId="{A85A1A00-D6A4-455E-A47E-E652DCB227D4}" type="presParOf" srcId="{F14E1C0B-2E7D-4994-9CDE-1A1B6C7BB492}" destId="{AB6EB4B7-31F9-4FF5-AB6F-2899085BA201}" srcOrd="2" destOrd="0" presId="urn:microsoft.com/office/officeart/2009/3/layout/StepUpProcess"/>
    <dgm:cxn modelId="{EDA467F4-77E9-4C12-8F00-EF1972060E6C}" type="presParOf" srcId="{AD79368A-B049-496E-9462-F2F21874FBA9}" destId="{BA15F0EF-6ECA-4007-909A-31485633563B}" srcOrd="7" destOrd="0" presId="urn:microsoft.com/office/officeart/2009/3/layout/StepUpProcess"/>
    <dgm:cxn modelId="{722184BC-48C3-486B-AAF2-8A2056EC7BE3}" type="presParOf" srcId="{BA15F0EF-6ECA-4007-909A-31485633563B}" destId="{89560BC6-9197-4E07-9BC6-96EAD96E47D6}" srcOrd="0" destOrd="0" presId="urn:microsoft.com/office/officeart/2009/3/layout/StepUpProcess"/>
    <dgm:cxn modelId="{41393BE0-3173-4358-BA94-14C8D4CF3A93}" type="presParOf" srcId="{AD79368A-B049-496E-9462-F2F21874FBA9}" destId="{AD50338D-8DEA-4408-8766-3A102D1BA616}" srcOrd="8" destOrd="0" presId="urn:microsoft.com/office/officeart/2009/3/layout/StepUpProcess"/>
    <dgm:cxn modelId="{85B7193A-0981-4F3B-A2C2-F80E7C862CA6}" type="presParOf" srcId="{AD50338D-8DEA-4408-8766-3A102D1BA616}" destId="{3EA01053-61F3-4718-9F4B-2EF8D5C8BEE8}" srcOrd="0" destOrd="0" presId="urn:microsoft.com/office/officeart/2009/3/layout/StepUpProcess"/>
    <dgm:cxn modelId="{026D08CB-D3E5-4062-BE33-9E282698B05B}" type="presParOf" srcId="{AD50338D-8DEA-4408-8766-3A102D1BA616}" destId="{22A5084A-B0F7-4325-B670-8669B1D767B7}" srcOrd="1" destOrd="0" presId="urn:microsoft.com/office/officeart/2009/3/layout/StepUpProcess"/>
    <dgm:cxn modelId="{BFB4394A-8830-44D8-87D7-417122201535}" type="presParOf" srcId="{AD50338D-8DEA-4408-8766-3A102D1BA616}" destId="{84F74FA1-08BD-49D4-9938-A19944E53A49}" srcOrd="2" destOrd="0" presId="urn:microsoft.com/office/officeart/2009/3/layout/StepUpProcess"/>
    <dgm:cxn modelId="{05E5ABC3-5659-40C6-B342-370B0FD64D95}" type="presParOf" srcId="{AD79368A-B049-496E-9462-F2F21874FBA9}" destId="{90F08FFA-E779-47D0-BA8E-A9D7FC1B0226}" srcOrd="9" destOrd="0" presId="urn:microsoft.com/office/officeart/2009/3/layout/StepUpProcess"/>
    <dgm:cxn modelId="{659715C0-BE22-465B-951E-D1B914DD068B}" type="presParOf" srcId="{90F08FFA-E779-47D0-BA8E-A9D7FC1B0226}" destId="{7BCA67CB-64C9-400D-8FA4-A56AB8A783C0}" srcOrd="0" destOrd="0" presId="urn:microsoft.com/office/officeart/2009/3/layout/StepUpProcess"/>
    <dgm:cxn modelId="{5D87FB08-1A5F-4AEA-B94B-A2FB00DC68BA}" type="presParOf" srcId="{AD79368A-B049-496E-9462-F2F21874FBA9}" destId="{F22DA1FA-3D0A-42F6-8445-B52C28F37135}" srcOrd="10" destOrd="0" presId="urn:microsoft.com/office/officeart/2009/3/layout/StepUpProcess"/>
    <dgm:cxn modelId="{ADE8D3F0-8E17-4B0F-87AC-42D47D3C068F}" type="presParOf" srcId="{F22DA1FA-3D0A-42F6-8445-B52C28F37135}" destId="{4D59E02A-A799-4FF2-AEF8-F2EEAD8AF3D9}" srcOrd="0" destOrd="0" presId="urn:microsoft.com/office/officeart/2009/3/layout/StepUpProcess"/>
    <dgm:cxn modelId="{DD21FC6B-9DA8-45FD-BE99-BA78F2E2CB1F}" type="presParOf" srcId="{F22DA1FA-3D0A-42F6-8445-B52C28F37135}" destId="{3805B577-70B1-447E-B593-7AD58AF6B528}" srcOrd="1" destOrd="0" presId="urn:microsoft.com/office/officeart/2009/3/layout/StepUpProcess"/>
  </dgm:cxnLst>
  <dgm:bg/>
  <dgm:whole/>
</dgm:dataModel>
</file>

<file path=ppt/diagrams/data2.xml><?xml version="1.0" encoding="utf-8"?>
<dgm:dataModel xmlns:dgm="http://schemas.openxmlformats.org/drawingml/2006/diagram" xmlns:a="http://schemas.openxmlformats.org/drawingml/2006/main">
  <dgm:ptLst>
    <dgm:pt modelId="{F06BA886-6816-42A7-A1F0-5680CD4DBE59}" type="doc">
      <dgm:prSet loTypeId="urn:microsoft.com/office/officeart/2008/layout/VerticalCurvedList" loCatId="list" qsTypeId="urn:microsoft.com/office/officeart/2005/8/quickstyle/simple2" qsCatId="simple" csTypeId="urn:microsoft.com/office/officeart/2005/8/colors/colorful1#1" csCatId="colorful" phldr="1"/>
      <dgm:spPr/>
      <dgm:t>
        <a:bodyPr/>
        <a:lstStyle/>
        <a:p>
          <a:endParaRPr lang="en-US"/>
        </a:p>
      </dgm:t>
    </dgm:pt>
    <dgm:pt modelId="{2455FFF5-D6B3-484C-BFA3-23E13D4E47B3}">
      <dgm:prSet phldrT="[Text]" custT="1"/>
      <dgm:spPr/>
      <dgm:t>
        <a:bodyPr/>
        <a:lstStyle/>
        <a:p>
          <a:r>
            <a:rPr lang="en-US" altLang="en-US" sz="2400" b="1" dirty="0" err="1">
              <a:solidFill>
                <a:schemeClr val="bg1"/>
              </a:solidFill>
              <a:latin typeface="Times New Roman" panose="02020603050405020304" pitchFamily="18" charset="0"/>
              <a:cs typeface="Times New Roman" panose="02020603050405020304" pitchFamily="18" charset="0"/>
            </a:rPr>
            <a:t>Là</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người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hướng</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dẫn</a:t>
          </a:r>
          <a:endParaRPr lang="en-US" sz="2400" b="1" dirty="0">
            <a:solidFill>
              <a:schemeClr val="bg1"/>
            </a:solidFill>
            <a:latin typeface="Times New Roman" panose="02020603050405020304" pitchFamily="18" charset="0"/>
            <a:cs typeface="Times New Roman" panose="02020603050405020304" pitchFamily="18" charset="0"/>
          </a:endParaRPr>
        </a:p>
      </dgm:t>
    </dgm:pt>
    <dgm:pt modelId="{9A99BF37-7FDC-40E7-A089-513CE244AF8C}" type="parTrans" cxnId="{371503DC-3AF8-4106-B5C6-C5517DB2DF8F}">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76E49A03-5169-4D0C-A6A6-D43850058597}" type="sibTrans" cxnId="{371503DC-3AF8-4106-B5C6-C5517DB2DF8F}">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257986A2-493F-4AA8-8794-853C242C1F37}">
      <dgm:prSet custT="1"/>
      <dgm:spPr/>
      <dgm:t>
        <a:bodyPr/>
        <a:lstStyle/>
        <a:p>
          <a:r>
            <a:rPr lang="en-US" altLang="en-US" sz="2400" b="1">
              <a:solidFill>
                <a:schemeClr val="bg1"/>
              </a:solidFill>
              <a:latin typeface="Times New Roman" panose="02020603050405020304" pitchFamily="18" charset="0"/>
              <a:cs typeface="Times New Roman" panose="02020603050405020304" pitchFamily="18" charset="0"/>
            </a:rPr>
            <a:t>Đưa ra gợi ý và kích thích học sinh tư duy</a:t>
          </a:r>
          <a:endParaRPr lang="en-US" altLang="en-US" sz="2400" b="1" dirty="0">
            <a:solidFill>
              <a:schemeClr val="bg1"/>
            </a:solidFill>
            <a:latin typeface="Times New Roman" panose="02020603050405020304" pitchFamily="18" charset="0"/>
            <a:cs typeface="Times New Roman" panose="02020603050405020304" pitchFamily="18" charset="0"/>
          </a:endParaRPr>
        </a:p>
      </dgm:t>
    </dgm:pt>
    <dgm:pt modelId="{DADA0DFE-FF5C-4FB0-86A3-6BE06512CD8B}" type="parTrans" cxnId="{57A4155D-11EB-47C4-90C3-F8DCC279A1BD}">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9D06AD6F-58D5-4413-AE87-BB8FF1A1A01B}" type="sibTrans" cxnId="{57A4155D-11EB-47C4-90C3-F8DCC279A1BD}">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41F30236-653E-4181-8F49-190945A4B4F7}">
      <dgm:prSet custT="1"/>
      <dgm:spPr/>
      <dgm:t>
        <a:bodyPr/>
        <a:lstStyle/>
        <a:p>
          <a:r>
            <a:rPr lang="en-US" altLang="en-US" sz="2400" b="1">
              <a:solidFill>
                <a:schemeClr val="bg1"/>
              </a:solidFill>
              <a:latin typeface="Times New Roman" panose="02020603050405020304" pitchFamily="18" charset="0"/>
              <a:cs typeface="Times New Roman" panose="02020603050405020304" pitchFamily="18" charset="0"/>
            </a:rPr>
            <a:t>Đặt ra các biện pháp hợp lý</a:t>
          </a:r>
          <a:endParaRPr lang="en-US" altLang="en-US" sz="2400" b="1" dirty="0">
            <a:solidFill>
              <a:schemeClr val="bg1"/>
            </a:solidFill>
            <a:latin typeface="Times New Roman" panose="02020603050405020304" pitchFamily="18" charset="0"/>
            <a:cs typeface="Times New Roman" panose="02020603050405020304" pitchFamily="18" charset="0"/>
          </a:endParaRPr>
        </a:p>
      </dgm:t>
    </dgm:pt>
    <dgm:pt modelId="{F1DD39C2-3D61-465D-8DB9-8BC72533BCD7}" type="parTrans" cxnId="{42101D56-3550-4D79-A973-83F80DA1170A}">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9A999D05-8847-4892-8DA6-C023B69D8A98}" type="sibTrans" cxnId="{42101D56-3550-4D79-A973-83F80DA1170A}">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D30A2945-926E-4785-B172-617C8CD35D92}">
      <dgm:prSet custT="1"/>
      <dgm:spPr/>
      <dgm:t>
        <a:bodyPr/>
        <a:lstStyle/>
        <a:p>
          <a:r>
            <a:rPr lang="en-US" altLang="en-US" sz="2400" b="1">
              <a:solidFill>
                <a:schemeClr val="bg1"/>
              </a:solidFill>
              <a:latin typeface="Times New Roman" panose="02020603050405020304" pitchFamily="18" charset="0"/>
              <a:cs typeface="Times New Roman" panose="02020603050405020304" pitchFamily="18" charset="0"/>
            </a:rPr>
            <a:t>Cộng tác với học sinh</a:t>
          </a:r>
          <a:endParaRPr lang="en-US" altLang="en-US" sz="2400" b="1" dirty="0">
            <a:solidFill>
              <a:schemeClr val="bg1"/>
            </a:solidFill>
            <a:latin typeface="Times New Roman" panose="02020603050405020304" pitchFamily="18" charset="0"/>
            <a:cs typeface="Times New Roman" panose="02020603050405020304" pitchFamily="18" charset="0"/>
          </a:endParaRPr>
        </a:p>
      </dgm:t>
    </dgm:pt>
    <dgm:pt modelId="{936B4870-2756-4FFF-B097-80AE8F68638C}" type="parTrans" cxnId="{38E27F84-5525-4EFF-896C-DFD83E19B29E}">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14CAB76-DF43-4E91-9C9F-F2217D1AF5DA}" type="sibTrans" cxnId="{38E27F84-5525-4EFF-896C-DFD83E19B29E}">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0D25F33C-CEA2-4EBF-ABCA-1172070B74D8}">
      <dgm:prSet custT="1"/>
      <dgm:spPr/>
      <dgm:t>
        <a:bodyPr/>
        <a:lstStyle/>
        <a:p>
          <a:r>
            <a:rPr lang="en-US" altLang="en-US" sz="2400" b="1">
              <a:solidFill>
                <a:schemeClr val="bg1"/>
              </a:solidFill>
              <a:latin typeface="Times New Roman" panose="02020603050405020304" pitchFamily="18" charset="0"/>
              <a:cs typeface="Times New Roman" panose="02020603050405020304" pitchFamily="18" charset="0"/>
            </a:rPr>
            <a:t>Quản lý tiến trình dự án</a:t>
          </a:r>
          <a:endParaRPr lang="en-US" altLang="en-US" sz="2400" b="1" dirty="0">
            <a:solidFill>
              <a:schemeClr val="bg1"/>
            </a:solidFill>
            <a:latin typeface="Times New Roman" panose="02020603050405020304" pitchFamily="18" charset="0"/>
            <a:cs typeface="Times New Roman" panose="02020603050405020304" pitchFamily="18" charset="0"/>
          </a:endParaRPr>
        </a:p>
      </dgm:t>
    </dgm:pt>
    <dgm:pt modelId="{4EC199C7-54EF-47E9-B9BF-CB958E435D6C}" type="parTrans" cxnId="{E9AE9B54-869C-4BDB-B14A-395AB2257E74}">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8D59897B-5CEB-46D6-A7D1-8D03DF9DBBE6}" type="sibTrans" cxnId="{E9AE9B54-869C-4BDB-B14A-395AB2257E74}">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0DE3BA28-D315-40BE-B25F-FA4A4094DB2E}">
      <dgm:prSet custT="1"/>
      <dgm:spPr/>
      <dgm:t>
        <a:bodyPr/>
        <a:lstStyle/>
        <a:p>
          <a:r>
            <a:rPr lang="en-US" altLang="en-US" sz="2400" b="1">
              <a:solidFill>
                <a:schemeClr val="bg1"/>
              </a:solidFill>
              <a:latin typeface="Times New Roman" panose="02020603050405020304" pitchFamily="18" charset="0"/>
              <a:cs typeface="Times New Roman" panose="02020603050405020304" pitchFamily="18" charset="0"/>
            </a:rPr>
            <a:t>Hướng dẫn học sinh đặt ra mục tiêu</a:t>
          </a:r>
          <a:endParaRPr lang="en-US" altLang="en-US" sz="2400" b="1" dirty="0">
            <a:solidFill>
              <a:schemeClr val="bg1"/>
            </a:solidFill>
            <a:latin typeface="Times New Roman" panose="02020603050405020304" pitchFamily="18" charset="0"/>
            <a:cs typeface="Times New Roman" panose="02020603050405020304" pitchFamily="18" charset="0"/>
          </a:endParaRPr>
        </a:p>
      </dgm:t>
    </dgm:pt>
    <dgm:pt modelId="{E71F4483-AD92-4D8A-B2FE-12EB457EA0BD}" type="parTrans" cxnId="{F2F4AABF-1A8F-4524-8A4F-096F5BA30F0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7CCAC546-FCF5-4C24-ABB1-13D1AB4B1F92}" type="sibTrans" cxnId="{F2F4AABF-1A8F-4524-8A4F-096F5BA30F0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614A9A12-A9CB-48A2-BF18-04DB842AB204}" type="pres">
      <dgm:prSet presAssocID="{F06BA886-6816-42A7-A1F0-5680CD4DBE59}" presName="Name0" presStyleCnt="0">
        <dgm:presLayoutVars>
          <dgm:chMax val="7"/>
          <dgm:chPref val="7"/>
          <dgm:dir/>
        </dgm:presLayoutVars>
      </dgm:prSet>
      <dgm:spPr/>
      <dgm:t>
        <a:bodyPr/>
        <a:lstStyle/>
        <a:p>
          <a:endParaRPr lang="en-US"/>
        </a:p>
      </dgm:t>
    </dgm:pt>
    <dgm:pt modelId="{A11DF23F-3575-4317-AEBE-99CD11EEA886}" type="pres">
      <dgm:prSet presAssocID="{F06BA886-6816-42A7-A1F0-5680CD4DBE59}" presName="Name1" presStyleCnt="0"/>
      <dgm:spPr/>
    </dgm:pt>
    <dgm:pt modelId="{21477061-874B-4DC9-A5DE-EB44F1303215}" type="pres">
      <dgm:prSet presAssocID="{F06BA886-6816-42A7-A1F0-5680CD4DBE59}" presName="cycle" presStyleCnt="0"/>
      <dgm:spPr/>
    </dgm:pt>
    <dgm:pt modelId="{47A15FD1-3B97-4192-ADF1-3D0E4C68131E}" type="pres">
      <dgm:prSet presAssocID="{F06BA886-6816-42A7-A1F0-5680CD4DBE59}" presName="srcNode" presStyleLbl="node1" presStyleIdx="0" presStyleCnt="6"/>
      <dgm:spPr/>
    </dgm:pt>
    <dgm:pt modelId="{9353A11E-E0CC-4071-BE2C-BC05EAB306D1}" type="pres">
      <dgm:prSet presAssocID="{F06BA886-6816-42A7-A1F0-5680CD4DBE59}" presName="conn" presStyleLbl="parChTrans1D2" presStyleIdx="0" presStyleCnt="1"/>
      <dgm:spPr/>
      <dgm:t>
        <a:bodyPr/>
        <a:lstStyle/>
        <a:p>
          <a:endParaRPr lang="en-US"/>
        </a:p>
      </dgm:t>
    </dgm:pt>
    <dgm:pt modelId="{45BBCA06-EB66-4618-9DA9-17719053F854}" type="pres">
      <dgm:prSet presAssocID="{F06BA886-6816-42A7-A1F0-5680CD4DBE59}" presName="extraNode" presStyleLbl="node1" presStyleIdx="0" presStyleCnt="6"/>
      <dgm:spPr/>
    </dgm:pt>
    <dgm:pt modelId="{FACFA4AC-ABDE-4190-B384-ECFEC2E776E1}" type="pres">
      <dgm:prSet presAssocID="{F06BA886-6816-42A7-A1F0-5680CD4DBE59}" presName="dstNode" presStyleLbl="node1" presStyleIdx="0" presStyleCnt="6"/>
      <dgm:spPr/>
    </dgm:pt>
    <dgm:pt modelId="{63823D19-C990-4DF2-9A90-B9E287F64CEA}" type="pres">
      <dgm:prSet presAssocID="{2455FFF5-D6B3-484C-BFA3-23E13D4E47B3}" presName="text_1" presStyleLbl="node1" presStyleIdx="0" presStyleCnt="6">
        <dgm:presLayoutVars>
          <dgm:bulletEnabled val="1"/>
        </dgm:presLayoutVars>
      </dgm:prSet>
      <dgm:spPr/>
      <dgm:t>
        <a:bodyPr/>
        <a:lstStyle/>
        <a:p>
          <a:endParaRPr lang="en-US"/>
        </a:p>
      </dgm:t>
    </dgm:pt>
    <dgm:pt modelId="{A862A719-F980-40ED-B692-4DFE10316367}" type="pres">
      <dgm:prSet presAssocID="{2455FFF5-D6B3-484C-BFA3-23E13D4E47B3}" presName="accent_1" presStyleCnt="0"/>
      <dgm:spPr/>
    </dgm:pt>
    <dgm:pt modelId="{F3D41A03-6033-453C-AE19-256EE487CCA9}" type="pres">
      <dgm:prSet presAssocID="{2455FFF5-D6B3-484C-BFA3-23E13D4E47B3}" presName="accentRepeatNode" presStyleLbl="solidFgAcc1" presStyleIdx="0" presStyleCnt="6"/>
      <dgm:spPr/>
    </dgm:pt>
    <dgm:pt modelId="{AFA58DB7-1958-405B-B7AA-EC604DB0EC39}" type="pres">
      <dgm:prSet presAssocID="{257986A2-493F-4AA8-8794-853C242C1F37}" presName="text_2" presStyleLbl="node1" presStyleIdx="1" presStyleCnt="6">
        <dgm:presLayoutVars>
          <dgm:bulletEnabled val="1"/>
        </dgm:presLayoutVars>
      </dgm:prSet>
      <dgm:spPr/>
      <dgm:t>
        <a:bodyPr/>
        <a:lstStyle/>
        <a:p>
          <a:endParaRPr lang="en-US"/>
        </a:p>
      </dgm:t>
    </dgm:pt>
    <dgm:pt modelId="{D9B3B20F-7842-4CE9-A943-DA01E82CF4E3}" type="pres">
      <dgm:prSet presAssocID="{257986A2-493F-4AA8-8794-853C242C1F37}" presName="accent_2" presStyleCnt="0"/>
      <dgm:spPr/>
    </dgm:pt>
    <dgm:pt modelId="{A656A345-F765-4233-BD63-F00FAE5361C9}" type="pres">
      <dgm:prSet presAssocID="{257986A2-493F-4AA8-8794-853C242C1F37}" presName="accentRepeatNode" presStyleLbl="solidFgAcc1" presStyleIdx="1" presStyleCnt="6"/>
      <dgm:spPr/>
    </dgm:pt>
    <dgm:pt modelId="{30BB2EA8-0C6D-44B4-976E-2DEB697A5EAE}" type="pres">
      <dgm:prSet presAssocID="{41F30236-653E-4181-8F49-190945A4B4F7}" presName="text_3" presStyleLbl="node1" presStyleIdx="2" presStyleCnt="6">
        <dgm:presLayoutVars>
          <dgm:bulletEnabled val="1"/>
        </dgm:presLayoutVars>
      </dgm:prSet>
      <dgm:spPr/>
      <dgm:t>
        <a:bodyPr/>
        <a:lstStyle/>
        <a:p>
          <a:endParaRPr lang="en-US"/>
        </a:p>
      </dgm:t>
    </dgm:pt>
    <dgm:pt modelId="{0FA40E3C-3280-427E-8D58-3D4CB7C48ED1}" type="pres">
      <dgm:prSet presAssocID="{41F30236-653E-4181-8F49-190945A4B4F7}" presName="accent_3" presStyleCnt="0"/>
      <dgm:spPr/>
    </dgm:pt>
    <dgm:pt modelId="{897A1506-FEB5-45FA-BF17-4845A9ADB4F2}" type="pres">
      <dgm:prSet presAssocID="{41F30236-653E-4181-8F49-190945A4B4F7}" presName="accentRepeatNode" presStyleLbl="solidFgAcc1" presStyleIdx="2" presStyleCnt="6"/>
      <dgm:spPr/>
    </dgm:pt>
    <dgm:pt modelId="{D17251C8-EAAA-4F1E-B192-DB1DFB1FB103}" type="pres">
      <dgm:prSet presAssocID="{D30A2945-926E-4785-B172-617C8CD35D92}" presName="text_4" presStyleLbl="node1" presStyleIdx="3" presStyleCnt="6">
        <dgm:presLayoutVars>
          <dgm:bulletEnabled val="1"/>
        </dgm:presLayoutVars>
      </dgm:prSet>
      <dgm:spPr/>
      <dgm:t>
        <a:bodyPr/>
        <a:lstStyle/>
        <a:p>
          <a:endParaRPr lang="en-US"/>
        </a:p>
      </dgm:t>
    </dgm:pt>
    <dgm:pt modelId="{CD8D1225-79B6-4D6E-BFF1-103C1F6FCC4B}" type="pres">
      <dgm:prSet presAssocID="{D30A2945-926E-4785-B172-617C8CD35D92}" presName="accent_4" presStyleCnt="0"/>
      <dgm:spPr/>
    </dgm:pt>
    <dgm:pt modelId="{07FC915D-1EDC-4819-886B-3847AD1437E3}" type="pres">
      <dgm:prSet presAssocID="{D30A2945-926E-4785-B172-617C8CD35D92}" presName="accentRepeatNode" presStyleLbl="solidFgAcc1" presStyleIdx="3" presStyleCnt="6"/>
      <dgm:spPr/>
    </dgm:pt>
    <dgm:pt modelId="{E635E9CA-4E32-447A-BBE6-49E7B497A000}" type="pres">
      <dgm:prSet presAssocID="{0D25F33C-CEA2-4EBF-ABCA-1172070B74D8}" presName="text_5" presStyleLbl="node1" presStyleIdx="4" presStyleCnt="6">
        <dgm:presLayoutVars>
          <dgm:bulletEnabled val="1"/>
        </dgm:presLayoutVars>
      </dgm:prSet>
      <dgm:spPr/>
      <dgm:t>
        <a:bodyPr/>
        <a:lstStyle/>
        <a:p>
          <a:endParaRPr lang="en-US"/>
        </a:p>
      </dgm:t>
    </dgm:pt>
    <dgm:pt modelId="{460B79CB-2227-478D-9C9E-6A2D9D5B85F0}" type="pres">
      <dgm:prSet presAssocID="{0D25F33C-CEA2-4EBF-ABCA-1172070B74D8}" presName="accent_5" presStyleCnt="0"/>
      <dgm:spPr/>
    </dgm:pt>
    <dgm:pt modelId="{2013E16F-B9D6-439F-870D-2F88E8CF7800}" type="pres">
      <dgm:prSet presAssocID="{0D25F33C-CEA2-4EBF-ABCA-1172070B74D8}" presName="accentRepeatNode" presStyleLbl="solidFgAcc1" presStyleIdx="4" presStyleCnt="6"/>
      <dgm:spPr/>
    </dgm:pt>
    <dgm:pt modelId="{0225618E-4FBD-413D-ADF8-0E760DD34964}" type="pres">
      <dgm:prSet presAssocID="{0DE3BA28-D315-40BE-B25F-FA4A4094DB2E}" presName="text_6" presStyleLbl="node1" presStyleIdx="5" presStyleCnt="6">
        <dgm:presLayoutVars>
          <dgm:bulletEnabled val="1"/>
        </dgm:presLayoutVars>
      </dgm:prSet>
      <dgm:spPr/>
      <dgm:t>
        <a:bodyPr/>
        <a:lstStyle/>
        <a:p>
          <a:endParaRPr lang="en-US"/>
        </a:p>
      </dgm:t>
    </dgm:pt>
    <dgm:pt modelId="{662ABA8A-DF1F-4C64-A548-48BE1876F058}" type="pres">
      <dgm:prSet presAssocID="{0DE3BA28-D315-40BE-B25F-FA4A4094DB2E}" presName="accent_6" presStyleCnt="0"/>
      <dgm:spPr/>
    </dgm:pt>
    <dgm:pt modelId="{EAF7D7A9-C2C4-4D63-AC6F-4FB9EDBFF8EA}" type="pres">
      <dgm:prSet presAssocID="{0DE3BA28-D315-40BE-B25F-FA4A4094DB2E}" presName="accentRepeatNode" presStyleLbl="solidFgAcc1" presStyleIdx="5" presStyleCnt="6"/>
      <dgm:spPr/>
    </dgm:pt>
  </dgm:ptLst>
  <dgm:cxnLst>
    <dgm:cxn modelId="{E9AE9B54-869C-4BDB-B14A-395AB2257E74}" srcId="{F06BA886-6816-42A7-A1F0-5680CD4DBE59}" destId="{0D25F33C-CEA2-4EBF-ABCA-1172070B74D8}" srcOrd="4" destOrd="0" parTransId="{4EC199C7-54EF-47E9-B9BF-CB958E435D6C}" sibTransId="{8D59897B-5CEB-46D6-A7D1-8D03DF9DBBE6}"/>
    <dgm:cxn modelId="{38E27F84-5525-4EFF-896C-DFD83E19B29E}" srcId="{F06BA886-6816-42A7-A1F0-5680CD4DBE59}" destId="{D30A2945-926E-4785-B172-617C8CD35D92}" srcOrd="3" destOrd="0" parTransId="{936B4870-2756-4FFF-B097-80AE8F68638C}" sibTransId="{B14CAB76-DF43-4E91-9C9F-F2217D1AF5DA}"/>
    <dgm:cxn modelId="{57A4155D-11EB-47C4-90C3-F8DCC279A1BD}" srcId="{F06BA886-6816-42A7-A1F0-5680CD4DBE59}" destId="{257986A2-493F-4AA8-8794-853C242C1F37}" srcOrd="1" destOrd="0" parTransId="{DADA0DFE-FF5C-4FB0-86A3-6BE06512CD8B}" sibTransId="{9D06AD6F-58D5-4413-AE87-BB8FF1A1A01B}"/>
    <dgm:cxn modelId="{16EBB329-5162-42A4-98FE-E12A5BA5CF2A}" type="presOf" srcId="{41F30236-653E-4181-8F49-190945A4B4F7}" destId="{30BB2EA8-0C6D-44B4-976E-2DEB697A5EAE}" srcOrd="0" destOrd="0" presId="urn:microsoft.com/office/officeart/2008/layout/VerticalCurvedList"/>
    <dgm:cxn modelId="{DBDB1D9A-76E9-44F9-BBA0-E9CC580D112A}" type="presOf" srcId="{0D25F33C-CEA2-4EBF-ABCA-1172070B74D8}" destId="{E635E9CA-4E32-447A-BBE6-49E7B497A000}" srcOrd="0" destOrd="0" presId="urn:microsoft.com/office/officeart/2008/layout/VerticalCurvedList"/>
    <dgm:cxn modelId="{2158EA52-3DEF-4049-A2F9-F5ACBD622064}" type="presOf" srcId="{257986A2-493F-4AA8-8794-853C242C1F37}" destId="{AFA58DB7-1958-405B-B7AA-EC604DB0EC39}" srcOrd="0" destOrd="0" presId="urn:microsoft.com/office/officeart/2008/layout/VerticalCurvedList"/>
    <dgm:cxn modelId="{314F6413-6357-4FAF-A789-8F3EAD2C7007}" type="presOf" srcId="{F06BA886-6816-42A7-A1F0-5680CD4DBE59}" destId="{614A9A12-A9CB-48A2-BF18-04DB842AB204}" srcOrd="0" destOrd="0" presId="urn:microsoft.com/office/officeart/2008/layout/VerticalCurvedList"/>
    <dgm:cxn modelId="{F2F4AABF-1A8F-4524-8A4F-096F5BA30F09}" srcId="{F06BA886-6816-42A7-A1F0-5680CD4DBE59}" destId="{0DE3BA28-D315-40BE-B25F-FA4A4094DB2E}" srcOrd="5" destOrd="0" parTransId="{E71F4483-AD92-4D8A-B2FE-12EB457EA0BD}" sibTransId="{7CCAC546-FCF5-4C24-ABB1-13D1AB4B1F92}"/>
    <dgm:cxn modelId="{371503DC-3AF8-4106-B5C6-C5517DB2DF8F}" srcId="{F06BA886-6816-42A7-A1F0-5680CD4DBE59}" destId="{2455FFF5-D6B3-484C-BFA3-23E13D4E47B3}" srcOrd="0" destOrd="0" parTransId="{9A99BF37-7FDC-40E7-A089-513CE244AF8C}" sibTransId="{76E49A03-5169-4D0C-A6A6-D43850058597}"/>
    <dgm:cxn modelId="{B4255A10-C4F5-4D0D-B371-46D1BB5795C6}" type="presOf" srcId="{2455FFF5-D6B3-484C-BFA3-23E13D4E47B3}" destId="{63823D19-C990-4DF2-9A90-B9E287F64CEA}" srcOrd="0" destOrd="0" presId="urn:microsoft.com/office/officeart/2008/layout/VerticalCurvedList"/>
    <dgm:cxn modelId="{81AA9A0D-D0E5-4B27-A56E-1870989A9007}" type="presOf" srcId="{76E49A03-5169-4D0C-A6A6-D43850058597}" destId="{9353A11E-E0CC-4071-BE2C-BC05EAB306D1}" srcOrd="0" destOrd="0" presId="urn:microsoft.com/office/officeart/2008/layout/VerticalCurvedList"/>
    <dgm:cxn modelId="{6D1EFBF6-9EE8-4591-BE56-0817DEA73B49}" type="presOf" srcId="{D30A2945-926E-4785-B172-617C8CD35D92}" destId="{D17251C8-EAAA-4F1E-B192-DB1DFB1FB103}" srcOrd="0" destOrd="0" presId="urn:microsoft.com/office/officeart/2008/layout/VerticalCurvedList"/>
    <dgm:cxn modelId="{42101D56-3550-4D79-A973-83F80DA1170A}" srcId="{F06BA886-6816-42A7-A1F0-5680CD4DBE59}" destId="{41F30236-653E-4181-8F49-190945A4B4F7}" srcOrd="2" destOrd="0" parTransId="{F1DD39C2-3D61-465D-8DB9-8BC72533BCD7}" sibTransId="{9A999D05-8847-4892-8DA6-C023B69D8A98}"/>
    <dgm:cxn modelId="{ABF6978C-069B-49D5-82F7-04DE526E5987}" type="presOf" srcId="{0DE3BA28-D315-40BE-B25F-FA4A4094DB2E}" destId="{0225618E-4FBD-413D-ADF8-0E760DD34964}" srcOrd="0" destOrd="0" presId="urn:microsoft.com/office/officeart/2008/layout/VerticalCurvedList"/>
    <dgm:cxn modelId="{37D8345E-5F7E-4BA8-A1FF-BE10C75235EC}" type="presParOf" srcId="{614A9A12-A9CB-48A2-BF18-04DB842AB204}" destId="{A11DF23F-3575-4317-AEBE-99CD11EEA886}" srcOrd="0" destOrd="0" presId="urn:microsoft.com/office/officeart/2008/layout/VerticalCurvedList"/>
    <dgm:cxn modelId="{35DBE756-4BC8-4D95-B10F-A13E3BFF8058}" type="presParOf" srcId="{A11DF23F-3575-4317-AEBE-99CD11EEA886}" destId="{21477061-874B-4DC9-A5DE-EB44F1303215}" srcOrd="0" destOrd="0" presId="urn:microsoft.com/office/officeart/2008/layout/VerticalCurvedList"/>
    <dgm:cxn modelId="{DB674D0D-7E93-4C26-89A2-1375795510F5}" type="presParOf" srcId="{21477061-874B-4DC9-A5DE-EB44F1303215}" destId="{47A15FD1-3B97-4192-ADF1-3D0E4C68131E}" srcOrd="0" destOrd="0" presId="urn:microsoft.com/office/officeart/2008/layout/VerticalCurvedList"/>
    <dgm:cxn modelId="{A78DA6A9-DE1A-4F99-9F27-EF3402F285E8}" type="presParOf" srcId="{21477061-874B-4DC9-A5DE-EB44F1303215}" destId="{9353A11E-E0CC-4071-BE2C-BC05EAB306D1}" srcOrd="1" destOrd="0" presId="urn:microsoft.com/office/officeart/2008/layout/VerticalCurvedList"/>
    <dgm:cxn modelId="{9D7B3CC7-B74C-404A-B8CF-68908BB79D65}" type="presParOf" srcId="{21477061-874B-4DC9-A5DE-EB44F1303215}" destId="{45BBCA06-EB66-4618-9DA9-17719053F854}" srcOrd="2" destOrd="0" presId="urn:microsoft.com/office/officeart/2008/layout/VerticalCurvedList"/>
    <dgm:cxn modelId="{A145C7FF-5A63-4C45-8165-DEC5B7D25DE8}" type="presParOf" srcId="{21477061-874B-4DC9-A5DE-EB44F1303215}" destId="{FACFA4AC-ABDE-4190-B384-ECFEC2E776E1}" srcOrd="3" destOrd="0" presId="urn:microsoft.com/office/officeart/2008/layout/VerticalCurvedList"/>
    <dgm:cxn modelId="{4098E734-1089-4F32-A939-7A4DA4A1D3EA}" type="presParOf" srcId="{A11DF23F-3575-4317-AEBE-99CD11EEA886}" destId="{63823D19-C990-4DF2-9A90-B9E287F64CEA}" srcOrd="1" destOrd="0" presId="urn:microsoft.com/office/officeart/2008/layout/VerticalCurvedList"/>
    <dgm:cxn modelId="{11DB5575-EE62-47A4-87D1-DF92F8C533B2}" type="presParOf" srcId="{A11DF23F-3575-4317-AEBE-99CD11EEA886}" destId="{A862A719-F980-40ED-B692-4DFE10316367}" srcOrd="2" destOrd="0" presId="urn:microsoft.com/office/officeart/2008/layout/VerticalCurvedList"/>
    <dgm:cxn modelId="{360CF53F-403E-4D13-89EA-BD1A692206FF}" type="presParOf" srcId="{A862A719-F980-40ED-B692-4DFE10316367}" destId="{F3D41A03-6033-453C-AE19-256EE487CCA9}" srcOrd="0" destOrd="0" presId="urn:microsoft.com/office/officeart/2008/layout/VerticalCurvedList"/>
    <dgm:cxn modelId="{761DCBF3-3EDB-4C19-A17E-F797B667E16D}" type="presParOf" srcId="{A11DF23F-3575-4317-AEBE-99CD11EEA886}" destId="{AFA58DB7-1958-405B-B7AA-EC604DB0EC39}" srcOrd="3" destOrd="0" presId="urn:microsoft.com/office/officeart/2008/layout/VerticalCurvedList"/>
    <dgm:cxn modelId="{5D92CE33-F4FC-4801-97FC-8B6938279886}" type="presParOf" srcId="{A11DF23F-3575-4317-AEBE-99CD11EEA886}" destId="{D9B3B20F-7842-4CE9-A943-DA01E82CF4E3}" srcOrd="4" destOrd="0" presId="urn:microsoft.com/office/officeart/2008/layout/VerticalCurvedList"/>
    <dgm:cxn modelId="{CBF1873F-1134-4EC6-B92E-ADA0CDBB9D7A}" type="presParOf" srcId="{D9B3B20F-7842-4CE9-A943-DA01E82CF4E3}" destId="{A656A345-F765-4233-BD63-F00FAE5361C9}" srcOrd="0" destOrd="0" presId="urn:microsoft.com/office/officeart/2008/layout/VerticalCurvedList"/>
    <dgm:cxn modelId="{DCE1D1E4-F425-4537-999C-6B03FD9663C3}" type="presParOf" srcId="{A11DF23F-3575-4317-AEBE-99CD11EEA886}" destId="{30BB2EA8-0C6D-44B4-976E-2DEB697A5EAE}" srcOrd="5" destOrd="0" presId="urn:microsoft.com/office/officeart/2008/layout/VerticalCurvedList"/>
    <dgm:cxn modelId="{6FB38F68-3EDE-48A0-B9F0-7EBACC19681F}" type="presParOf" srcId="{A11DF23F-3575-4317-AEBE-99CD11EEA886}" destId="{0FA40E3C-3280-427E-8D58-3D4CB7C48ED1}" srcOrd="6" destOrd="0" presId="urn:microsoft.com/office/officeart/2008/layout/VerticalCurvedList"/>
    <dgm:cxn modelId="{F2AC84DA-1D9E-4D46-9CC2-B87A60C90C7E}" type="presParOf" srcId="{0FA40E3C-3280-427E-8D58-3D4CB7C48ED1}" destId="{897A1506-FEB5-45FA-BF17-4845A9ADB4F2}" srcOrd="0" destOrd="0" presId="urn:microsoft.com/office/officeart/2008/layout/VerticalCurvedList"/>
    <dgm:cxn modelId="{ED5DCD03-02EF-4CFE-9689-49C82CD60483}" type="presParOf" srcId="{A11DF23F-3575-4317-AEBE-99CD11EEA886}" destId="{D17251C8-EAAA-4F1E-B192-DB1DFB1FB103}" srcOrd="7" destOrd="0" presId="urn:microsoft.com/office/officeart/2008/layout/VerticalCurvedList"/>
    <dgm:cxn modelId="{10296AD4-F431-4B70-811F-806DC400A882}" type="presParOf" srcId="{A11DF23F-3575-4317-AEBE-99CD11EEA886}" destId="{CD8D1225-79B6-4D6E-BFF1-103C1F6FCC4B}" srcOrd="8" destOrd="0" presId="urn:microsoft.com/office/officeart/2008/layout/VerticalCurvedList"/>
    <dgm:cxn modelId="{D0232C8D-1377-47AD-8EF5-BC807E0D2662}" type="presParOf" srcId="{CD8D1225-79B6-4D6E-BFF1-103C1F6FCC4B}" destId="{07FC915D-1EDC-4819-886B-3847AD1437E3}" srcOrd="0" destOrd="0" presId="urn:microsoft.com/office/officeart/2008/layout/VerticalCurvedList"/>
    <dgm:cxn modelId="{F8A8979F-0590-4414-A61C-C4E63A56E5E6}" type="presParOf" srcId="{A11DF23F-3575-4317-AEBE-99CD11EEA886}" destId="{E635E9CA-4E32-447A-BBE6-49E7B497A000}" srcOrd="9" destOrd="0" presId="urn:microsoft.com/office/officeart/2008/layout/VerticalCurvedList"/>
    <dgm:cxn modelId="{D0C747DF-954E-448A-A669-74EE935FE4EE}" type="presParOf" srcId="{A11DF23F-3575-4317-AEBE-99CD11EEA886}" destId="{460B79CB-2227-478D-9C9E-6A2D9D5B85F0}" srcOrd="10" destOrd="0" presId="urn:microsoft.com/office/officeart/2008/layout/VerticalCurvedList"/>
    <dgm:cxn modelId="{F7E4FFDA-5D8C-408E-8A6F-6DE53190FC29}" type="presParOf" srcId="{460B79CB-2227-478D-9C9E-6A2D9D5B85F0}" destId="{2013E16F-B9D6-439F-870D-2F88E8CF7800}" srcOrd="0" destOrd="0" presId="urn:microsoft.com/office/officeart/2008/layout/VerticalCurvedList"/>
    <dgm:cxn modelId="{752BFF29-2F7D-4859-AB83-3871DA1B9FFF}" type="presParOf" srcId="{A11DF23F-3575-4317-AEBE-99CD11EEA886}" destId="{0225618E-4FBD-413D-ADF8-0E760DD34964}" srcOrd="11" destOrd="0" presId="urn:microsoft.com/office/officeart/2008/layout/VerticalCurvedList"/>
    <dgm:cxn modelId="{8624BA02-9E1B-4C64-9BBB-7923C8B7AB60}" type="presParOf" srcId="{A11DF23F-3575-4317-AEBE-99CD11EEA886}" destId="{662ABA8A-DF1F-4C64-A548-48BE1876F058}" srcOrd="12" destOrd="0" presId="urn:microsoft.com/office/officeart/2008/layout/VerticalCurvedList"/>
    <dgm:cxn modelId="{57378A43-73E2-45FF-AC88-5E12E601ACE5}" type="presParOf" srcId="{662ABA8A-DF1F-4C64-A548-48BE1876F058}" destId="{EAF7D7A9-C2C4-4D63-AC6F-4FB9EDBFF8EA}"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ED2C59-8831-45BD-821F-934D048AD34E}" type="doc">
      <dgm:prSet loTypeId="urn:microsoft.com/office/officeart/2005/8/layout/cycle6" loCatId="cycle" qsTypeId="urn:microsoft.com/office/officeart/2005/8/quickstyle/3d1" qsCatId="3D" csTypeId="urn:microsoft.com/office/officeart/2005/8/colors/colorful1#2" csCatId="colorful" phldr="1"/>
      <dgm:spPr/>
      <dgm:t>
        <a:bodyPr/>
        <a:lstStyle/>
        <a:p>
          <a:endParaRPr lang="en-US"/>
        </a:p>
      </dgm:t>
    </dgm:pt>
    <dgm:pt modelId="{42A8A459-F3F2-444C-A27A-09E9CAE0C871}">
      <dgm:prSet phldrT="[Text]" custT="1"/>
      <dgm:spPr/>
      <dgm:t>
        <a:bodyPr/>
        <a:lstStyle/>
        <a:p>
          <a:r>
            <a:rPr lang="en-US" altLang="en-US" sz="1800" b="1">
              <a:latin typeface="Times New Roman" panose="02020603050405020304" pitchFamily="18" charset="0"/>
              <a:cs typeface="Times New Roman" panose="02020603050405020304" pitchFamily="18" charset="0"/>
            </a:rPr>
            <a:t>Thiết lập mục tiêu</a:t>
          </a:r>
          <a:endParaRPr lang="en-US" sz="1800" b="1" dirty="0">
            <a:latin typeface="Times New Roman" panose="02020603050405020304" pitchFamily="18" charset="0"/>
            <a:cs typeface="Times New Roman" panose="02020603050405020304" pitchFamily="18" charset="0"/>
          </a:endParaRPr>
        </a:p>
      </dgm:t>
    </dgm:pt>
    <dgm:pt modelId="{2E8BAA04-26A2-4EA8-918A-E34380D15F5A}" type="parTrans" cxnId="{E0812656-28D6-4F9C-A970-C6D331E5A3A6}">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3515EC4D-602E-442D-8AB7-80A6ED8F84BE}" type="sibTrans" cxnId="{E0812656-28D6-4F9C-A970-C6D331E5A3A6}">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99B94A1A-0141-4EE5-B81C-2FD179C1D4B2}">
      <dgm:prSet custT="1"/>
      <dgm:spPr/>
      <dgm:t>
        <a:bodyPr/>
        <a:lstStyle/>
        <a:p>
          <a:r>
            <a:rPr lang="en-US" altLang="en-US" sz="1800" b="1">
              <a:latin typeface="Times New Roman" panose="02020603050405020304" pitchFamily="18" charset="0"/>
              <a:cs typeface="Times New Roman" panose="02020603050405020304" pitchFamily="18" charset="0"/>
            </a:rPr>
            <a:t>Tìm hiểu, đặt câu hỏi</a:t>
          </a:r>
          <a:endParaRPr lang="en-US" altLang="en-US" sz="1800" b="1" dirty="0">
            <a:latin typeface="Times New Roman" panose="02020603050405020304" pitchFamily="18" charset="0"/>
            <a:cs typeface="Times New Roman" panose="02020603050405020304" pitchFamily="18" charset="0"/>
          </a:endParaRPr>
        </a:p>
      </dgm:t>
    </dgm:pt>
    <dgm:pt modelId="{45105B0C-DD2B-42AD-B207-FDA4364DC27A}" type="parTrans" cxnId="{36D3FA83-609A-42DF-B819-2444017EDC05}">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08A53BE3-5915-4640-B4C4-CC94EFB2DC45}" type="sibTrans" cxnId="{36D3FA83-609A-42DF-B819-2444017EDC05}">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86DBDC41-99A7-4A0F-97FF-FAC1771FC4D3}">
      <dgm:prSet custT="1"/>
      <dgm:spPr/>
      <dgm:t>
        <a:bodyPr/>
        <a:lstStyle/>
        <a:p>
          <a:r>
            <a:rPr lang="en-US" altLang="en-US" sz="1800" b="1">
              <a:latin typeface="Times New Roman" panose="02020603050405020304" pitchFamily="18" charset="0"/>
              <a:cs typeface="Times New Roman" panose="02020603050405020304" pitchFamily="18" charset="0"/>
            </a:rPr>
            <a:t>Cộng tác nhóm</a:t>
          </a:r>
          <a:endParaRPr lang="en-US" altLang="en-US" sz="1800" b="1" dirty="0">
            <a:latin typeface="Times New Roman" panose="02020603050405020304" pitchFamily="18" charset="0"/>
            <a:cs typeface="Times New Roman" panose="02020603050405020304" pitchFamily="18" charset="0"/>
          </a:endParaRPr>
        </a:p>
      </dgm:t>
    </dgm:pt>
    <dgm:pt modelId="{FA3D5C6F-FDF9-4C71-B0B5-7FED45414F24}" type="parTrans" cxnId="{875E354C-5C41-4492-8261-4FD161B510EC}">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81D3140A-A170-4E03-BF47-E0635DB112E0}" type="sibTrans" cxnId="{875E354C-5C41-4492-8261-4FD161B510EC}">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B09B9BA1-2766-4683-8904-74FCE77BFB07}">
      <dgm:prSet custT="1"/>
      <dgm:spPr/>
      <dgm:t>
        <a:bodyPr/>
        <a:lstStyle/>
        <a:p>
          <a:r>
            <a:rPr lang="en-US" altLang="en-US" sz="1800" b="1">
              <a:latin typeface="Times New Roman" panose="02020603050405020304" pitchFamily="18" charset="0"/>
              <a:cs typeface="Times New Roman" panose="02020603050405020304" pitchFamily="18" charset="0"/>
            </a:rPr>
            <a:t>Tự chủ động</a:t>
          </a:r>
          <a:endParaRPr lang="en-US" altLang="en-US" sz="1800" b="1" dirty="0">
            <a:latin typeface="Times New Roman" panose="02020603050405020304" pitchFamily="18" charset="0"/>
            <a:cs typeface="Times New Roman" panose="02020603050405020304" pitchFamily="18" charset="0"/>
          </a:endParaRPr>
        </a:p>
      </dgm:t>
    </dgm:pt>
    <dgm:pt modelId="{4E286036-34F8-4B6D-9756-85615EB85E84}" type="parTrans" cxnId="{6E22B4FC-E0EE-4164-B173-7AE19314CE5C}">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2FDDDCBE-3B95-4308-A54E-A05FDDFFAE78}" type="sibTrans" cxnId="{6E22B4FC-E0EE-4164-B173-7AE19314CE5C}">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141C7BD5-3276-4E6E-B144-7E6220ADC7C1}">
      <dgm:prSet custT="1"/>
      <dgm:spPr/>
      <dgm:t>
        <a:bodyPr/>
        <a:lstStyle/>
        <a:p>
          <a:r>
            <a:rPr lang="en-US" altLang="en-US" sz="1800" b="1">
              <a:latin typeface="Times New Roman" panose="02020603050405020304" pitchFamily="18" charset="0"/>
              <a:cs typeface="Times New Roman" panose="02020603050405020304" pitchFamily="18" charset="0"/>
            </a:rPr>
            <a:t>Nghiên cứu và phản hồi</a:t>
          </a:r>
          <a:endParaRPr lang="en-US" altLang="en-US" sz="1800" b="1" dirty="0">
            <a:latin typeface="Times New Roman" panose="02020603050405020304" pitchFamily="18" charset="0"/>
            <a:cs typeface="Times New Roman" panose="02020603050405020304" pitchFamily="18" charset="0"/>
          </a:endParaRPr>
        </a:p>
      </dgm:t>
    </dgm:pt>
    <dgm:pt modelId="{4B280019-42A5-4721-817D-0D3E361D51D1}" type="parTrans" cxnId="{5C4E1F68-BDDA-4DE4-AD7E-441AB356A320}">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D0A237DB-F2F8-4673-85FB-B56F029322BB}" type="sibTrans" cxnId="{5C4E1F68-BDDA-4DE4-AD7E-441AB356A320}">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09A34A56-2221-42C2-8B0B-6BA3203DFA49}">
      <dgm:prSet custT="1"/>
      <dgm:spPr/>
      <dgm:t>
        <a:bodyPr/>
        <a:lstStyle/>
        <a:p>
          <a:r>
            <a:rPr lang="en-US" altLang="en-US" sz="1800" b="1">
              <a:latin typeface="Times New Roman" panose="02020603050405020304" pitchFamily="18" charset="0"/>
              <a:cs typeface="Times New Roman" panose="02020603050405020304" pitchFamily="18" charset="0"/>
            </a:rPr>
            <a:t>Đánh giá và tự đánh giá</a:t>
          </a:r>
          <a:endParaRPr lang="en-US" altLang="en-US" sz="1800" b="1" dirty="0">
            <a:latin typeface="Times New Roman" panose="02020603050405020304" pitchFamily="18" charset="0"/>
            <a:cs typeface="Times New Roman" panose="02020603050405020304" pitchFamily="18" charset="0"/>
          </a:endParaRPr>
        </a:p>
      </dgm:t>
    </dgm:pt>
    <dgm:pt modelId="{513F75AB-799F-4E4A-BF99-0A30C50CD5F5}" type="parTrans" cxnId="{2801456B-3544-48AA-8436-51300B963277}">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CA763B70-226F-486A-9C08-EE74884A189E}" type="sibTrans" cxnId="{2801456B-3544-48AA-8436-51300B963277}">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3EB3ECF9-9257-43DC-BDA5-FC91D609CE41}" type="pres">
      <dgm:prSet presAssocID="{DBED2C59-8831-45BD-821F-934D048AD34E}" presName="cycle" presStyleCnt="0">
        <dgm:presLayoutVars>
          <dgm:dir/>
          <dgm:resizeHandles val="exact"/>
        </dgm:presLayoutVars>
      </dgm:prSet>
      <dgm:spPr/>
      <dgm:t>
        <a:bodyPr/>
        <a:lstStyle/>
        <a:p>
          <a:endParaRPr lang="en-US"/>
        </a:p>
      </dgm:t>
    </dgm:pt>
    <dgm:pt modelId="{6FDCDD36-8166-4CDA-BCA7-9EB8133945B7}" type="pres">
      <dgm:prSet presAssocID="{42A8A459-F3F2-444C-A27A-09E9CAE0C871}" presName="node" presStyleLbl="node1" presStyleIdx="0" presStyleCnt="6">
        <dgm:presLayoutVars>
          <dgm:bulletEnabled val="1"/>
        </dgm:presLayoutVars>
      </dgm:prSet>
      <dgm:spPr/>
      <dgm:t>
        <a:bodyPr/>
        <a:lstStyle/>
        <a:p>
          <a:endParaRPr lang="en-US"/>
        </a:p>
      </dgm:t>
    </dgm:pt>
    <dgm:pt modelId="{52FAFBD3-3804-4B28-B095-40F5396B9A4B}" type="pres">
      <dgm:prSet presAssocID="{42A8A459-F3F2-444C-A27A-09E9CAE0C871}" presName="spNode" presStyleCnt="0"/>
      <dgm:spPr/>
    </dgm:pt>
    <dgm:pt modelId="{61659F9C-BE81-4CEC-9046-63A0DEB21765}" type="pres">
      <dgm:prSet presAssocID="{3515EC4D-602E-442D-8AB7-80A6ED8F84BE}" presName="sibTrans" presStyleLbl="sibTrans1D1" presStyleIdx="0" presStyleCnt="6"/>
      <dgm:spPr/>
      <dgm:t>
        <a:bodyPr/>
        <a:lstStyle/>
        <a:p>
          <a:endParaRPr lang="en-US"/>
        </a:p>
      </dgm:t>
    </dgm:pt>
    <dgm:pt modelId="{E0C2B179-E4F4-4C01-86E6-15CDA83B2ED4}" type="pres">
      <dgm:prSet presAssocID="{99B94A1A-0141-4EE5-B81C-2FD179C1D4B2}" presName="node" presStyleLbl="node1" presStyleIdx="1" presStyleCnt="6">
        <dgm:presLayoutVars>
          <dgm:bulletEnabled val="1"/>
        </dgm:presLayoutVars>
      </dgm:prSet>
      <dgm:spPr/>
      <dgm:t>
        <a:bodyPr/>
        <a:lstStyle/>
        <a:p>
          <a:endParaRPr lang="en-US"/>
        </a:p>
      </dgm:t>
    </dgm:pt>
    <dgm:pt modelId="{C0C17E56-6FB5-455D-81FF-C861C9E28848}" type="pres">
      <dgm:prSet presAssocID="{99B94A1A-0141-4EE5-B81C-2FD179C1D4B2}" presName="spNode" presStyleCnt="0"/>
      <dgm:spPr/>
    </dgm:pt>
    <dgm:pt modelId="{6F9BD864-CDEA-49BD-8059-09B772B84D31}" type="pres">
      <dgm:prSet presAssocID="{08A53BE3-5915-4640-B4C4-CC94EFB2DC45}" presName="sibTrans" presStyleLbl="sibTrans1D1" presStyleIdx="1" presStyleCnt="6"/>
      <dgm:spPr/>
      <dgm:t>
        <a:bodyPr/>
        <a:lstStyle/>
        <a:p>
          <a:endParaRPr lang="en-US"/>
        </a:p>
      </dgm:t>
    </dgm:pt>
    <dgm:pt modelId="{DA696D66-2516-4E82-B2C8-85F77486670F}" type="pres">
      <dgm:prSet presAssocID="{141C7BD5-3276-4E6E-B144-7E6220ADC7C1}" presName="node" presStyleLbl="node1" presStyleIdx="2" presStyleCnt="6">
        <dgm:presLayoutVars>
          <dgm:bulletEnabled val="1"/>
        </dgm:presLayoutVars>
      </dgm:prSet>
      <dgm:spPr/>
      <dgm:t>
        <a:bodyPr/>
        <a:lstStyle/>
        <a:p>
          <a:endParaRPr lang="en-US"/>
        </a:p>
      </dgm:t>
    </dgm:pt>
    <dgm:pt modelId="{12B5C866-579F-47B1-8629-B58F7AB10EA4}" type="pres">
      <dgm:prSet presAssocID="{141C7BD5-3276-4E6E-B144-7E6220ADC7C1}" presName="spNode" presStyleCnt="0"/>
      <dgm:spPr/>
    </dgm:pt>
    <dgm:pt modelId="{A19184B9-1954-49CF-8961-C6903A6DED82}" type="pres">
      <dgm:prSet presAssocID="{D0A237DB-F2F8-4673-85FB-B56F029322BB}" presName="sibTrans" presStyleLbl="sibTrans1D1" presStyleIdx="2" presStyleCnt="6"/>
      <dgm:spPr/>
      <dgm:t>
        <a:bodyPr/>
        <a:lstStyle/>
        <a:p>
          <a:endParaRPr lang="en-US"/>
        </a:p>
      </dgm:t>
    </dgm:pt>
    <dgm:pt modelId="{C735FC9F-5D8C-4A47-9D80-640931CBB77A}" type="pres">
      <dgm:prSet presAssocID="{86DBDC41-99A7-4A0F-97FF-FAC1771FC4D3}" presName="node" presStyleLbl="node1" presStyleIdx="3" presStyleCnt="6">
        <dgm:presLayoutVars>
          <dgm:bulletEnabled val="1"/>
        </dgm:presLayoutVars>
      </dgm:prSet>
      <dgm:spPr/>
      <dgm:t>
        <a:bodyPr/>
        <a:lstStyle/>
        <a:p>
          <a:endParaRPr lang="en-US"/>
        </a:p>
      </dgm:t>
    </dgm:pt>
    <dgm:pt modelId="{42C15CFD-A8BE-4672-A218-F4D1DB820116}" type="pres">
      <dgm:prSet presAssocID="{86DBDC41-99A7-4A0F-97FF-FAC1771FC4D3}" presName="spNode" presStyleCnt="0"/>
      <dgm:spPr/>
    </dgm:pt>
    <dgm:pt modelId="{57DA5277-ECDE-45BB-94B0-CF908A979D0C}" type="pres">
      <dgm:prSet presAssocID="{81D3140A-A170-4E03-BF47-E0635DB112E0}" presName="sibTrans" presStyleLbl="sibTrans1D1" presStyleIdx="3" presStyleCnt="6"/>
      <dgm:spPr/>
      <dgm:t>
        <a:bodyPr/>
        <a:lstStyle/>
        <a:p>
          <a:endParaRPr lang="en-US"/>
        </a:p>
      </dgm:t>
    </dgm:pt>
    <dgm:pt modelId="{8554A6CD-C36A-4A76-8E35-6A9FBB1BBA46}" type="pres">
      <dgm:prSet presAssocID="{09A34A56-2221-42C2-8B0B-6BA3203DFA49}" presName="node" presStyleLbl="node1" presStyleIdx="4" presStyleCnt="6">
        <dgm:presLayoutVars>
          <dgm:bulletEnabled val="1"/>
        </dgm:presLayoutVars>
      </dgm:prSet>
      <dgm:spPr/>
      <dgm:t>
        <a:bodyPr/>
        <a:lstStyle/>
        <a:p>
          <a:endParaRPr lang="en-US"/>
        </a:p>
      </dgm:t>
    </dgm:pt>
    <dgm:pt modelId="{8A9F64EA-3DF3-483C-8AB7-33E71631F6A0}" type="pres">
      <dgm:prSet presAssocID="{09A34A56-2221-42C2-8B0B-6BA3203DFA49}" presName="spNode" presStyleCnt="0"/>
      <dgm:spPr/>
    </dgm:pt>
    <dgm:pt modelId="{67F63964-6260-4799-94F1-29B1428F8A86}" type="pres">
      <dgm:prSet presAssocID="{CA763B70-226F-486A-9C08-EE74884A189E}" presName="sibTrans" presStyleLbl="sibTrans1D1" presStyleIdx="4" presStyleCnt="6"/>
      <dgm:spPr/>
      <dgm:t>
        <a:bodyPr/>
        <a:lstStyle/>
        <a:p>
          <a:endParaRPr lang="en-US"/>
        </a:p>
      </dgm:t>
    </dgm:pt>
    <dgm:pt modelId="{5125085D-B928-45C6-8674-D8011F9F3D4B}" type="pres">
      <dgm:prSet presAssocID="{B09B9BA1-2766-4683-8904-74FCE77BFB07}" presName="node" presStyleLbl="node1" presStyleIdx="5" presStyleCnt="6">
        <dgm:presLayoutVars>
          <dgm:bulletEnabled val="1"/>
        </dgm:presLayoutVars>
      </dgm:prSet>
      <dgm:spPr/>
      <dgm:t>
        <a:bodyPr/>
        <a:lstStyle/>
        <a:p>
          <a:endParaRPr lang="en-US"/>
        </a:p>
      </dgm:t>
    </dgm:pt>
    <dgm:pt modelId="{A29DFC65-8C3A-4AAD-B0ED-E51AD3EBB355}" type="pres">
      <dgm:prSet presAssocID="{B09B9BA1-2766-4683-8904-74FCE77BFB07}" presName="spNode" presStyleCnt="0"/>
      <dgm:spPr/>
    </dgm:pt>
    <dgm:pt modelId="{4E55AB6A-ABAE-4192-8580-E458EF9624A7}" type="pres">
      <dgm:prSet presAssocID="{2FDDDCBE-3B95-4308-A54E-A05FDDFFAE78}" presName="sibTrans" presStyleLbl="sibTrans1D1" presStyleIdx="5" presStyleCnt="6"/>
      <dgm:spPr/>
      <dgm:t>
        <a:bodyPr/>
        <a:lstStyle/>
        <a:p>
          <a:endParaRPr lang="en-US"/>
        </a:p>
      </dgm:t>
    </dgm:pt>
  </dgm:ptLst>
  <dgm:cxnLst>
    <dgm:cxn modelId="{ED431E78-0FF5-4EF4-A770-C253175DB74A}" type="presOf" srcId="{42A8A459-F3F2-444C-A27A-09E9CAE0C871}" destId="{6FDCDD36-8166-4CDA-BCA7-9EB8133945B7}" srcOrd="0" destOrd="0" presId="urn:microsoft.com/office/officeart/2005/8/layout/cycle6"/>
    <dgm:cxn modelId="{D2572E21-918B-423C-81E7-EB38FEB4ED7C}" type="presOf" srcId="{DBED2C59-8831-45BD-821F-934D048AD34E}" destId="{3EB3ECF9-9257-43DC-BDA5-FC91D609CE41}" srcOrd="0" destOrd="0" presId="urn:microsoft.com/office/officeart/2005/8/layout/cycle6"/>
    <dgm:cxn modelId="{F9080F74-74A8-415B-9032-3A1A420D5949}" type="presOf" srcId="{3515EC4D-602E-442D-8AB7-80A6ED8F84BE}" destId="{61659F9C-BE81-4CEC-9046-63A0DEB21765}" srcOrd="0" destOrd="0" presId="urn:microsoft.com/office/officeart/2005/8/layout/cycle6"/>
    <dgm:cxn modelId="{77F8965D-DEC3-4027-962D-C9A4F53C1DFE}" type="presOf" srcId="{D0A237DB-F2F8-4673-85FB-B56F029322BB}" destId="{A19184B9-1954-49CF-8961-C6903A6DED82}" srcOrd="0" destOrd="0" presId="urn:microsoft.com/office/officeart/2005/8/layout/cycle6"/>
    <dgm:cxn modelId="{939904BF-19DE-401A-B2AE-D5E6F3501BB4}" type="presOf" srcId="{CA763B70-226F-486A-9C08-EE74884A189E}" destId="{67F63964-6260-4799-94F1-29B1428F8A86}" srcOrd="0" destOrd="0" presId="urn:microsoft.com/office/officeart/2005/8/layout/cycle6"/>
    <dgm:cxn modelId="{5C4E1F68-BDDA-4DE4-AD7E-441AB356A320}" srcId="{DBED2C59-8831-45BD-821F-934D048AD34E}" destId="{141C7BD5-3276-4E6E-B144-7E6220ADC7C1}" srcOrd="2" destOrd="0" parTransId="{4B280019-42A5-4721-817D-0D3E361D51D1}" sibTransId="{D0A237DB-F2F8-4673-85FB-B56F029322BB}"/>
    <dgm:cxn modelId="{6F6A0E04-DAEE-43E3-9ECF-7080CA6996A9}" type="presOf" srcId="{2FDDDCBE-3B95-4308-A54E-A05FDDFFAE78}" destId="{4E55AB6A-ABAE-4192-8580-E458EF9624A7}" srcOrd="0" destOrd="0" presId="urn:microsoft.com/office/officeart/2005/8/layout/cycle6"/>
    <dgm:cxn modelId="{8C65B371-B554-4F95-ADD1-0AC9C87409B5}" type="presOf" srcId="{09A34A56-2221-42C2-8B0B-6BA3203DFA49}" destId="{8554A6CD-C36A-4A76-8E35-6A9FBB1BBA46}" srcOrd="0" destOrd="0" presId="urn:microsoft.com/office/officeart/2005/8/layout/cycle6"/>
    <dgm:cxn modelId="{E0812656-28D6-4F9C-A970-C6D331E5A3A6}" srcId="{DBED2C59-8831-45BD-821F-934D048AD34E}" destId="{42A8A459-F3F2-444C-A27A-09E9CAE0C871}" srcOrd="0" destOrd="0" parTransId="{2E8BAA04-26A2-4EA8-918A-E34380D15F5A}" sibTransId="{3515EC4D-602E-442D-8AB7-80A6ED8F84BE}"/>
    <dgm:cxn modelId="{66D45974-7AE7-499D-B97D-DE5E9EEE6BAA}" type="presOf" srcId="{B09B9BA1-2766-4683-8904-74FCE77BFB07}" destId="{5125085D-B928-45C6-8674-D8011F9F3D4B}" srcOrd="0" destOrd="0" presId="urn:microsoft.com/office/officeart/2005/8/layout/cycle6"/>
    <dgm:cxn modelId="{2801456B-3544-48AA-8436-51300B963277}" srcId="{DBED2C59-8831-45BD-821F-934D048AD34E}" destId="{09A34A56-2221-42C2-8B0B-6BA3203DFA49}" srcOrd="4" destOrd="0" parTransId="{513F75AB-799F-4E4A-BF99-0A30C50CD5F5}" sibTransId="{CA763B70-226F-486A-9C08-EE74884A189E}"/>
    <dgm:cxn modelId="{3475C11F-8C2D-4A88-96B4-766F57D7E334}" type="presOf" srcId="{99B94A1A-0141-4EE5-B81C-2FD179C1D4B2}" destId="{E0C2B179-E4F4-4C01-86E6-15CDA83B2ED4}" srcOrd="0" destOrd="0" presId="urn:microsoft.com/office/officeart/2005/8/layout/cycle6"/>
    <dgm:cxn modelId="{9A98AFD2-17D0-47A6-9C81-CDC05BE5C674}" type="presOf" srcId="{08A53BE3-5915-4640-B4C4-CC94EFB2DC45}" destId="{6F9BD864-CDEA-49BD-8059-09B772B84D31}" srcOrd="0" destOrd="0" presId="urn:microsoft.com/office/officeart/2005/8/layout/cycle6"/>
    <dgm:cxn modelId="{35BBB4A3-AD12-4063-89D6-AA5A12FB9B82}" type="presOf" srcId="{81D3140A-A170-4E03-BF47-E0635DB112E0}" destId="{57DA5277-ECDE-45BB-94B0-CF908A979D0C}" srcOrd="0" destOrd="0" presId="urn:microsoft.com/office/officeart/2005/8/layout/cycle6"/>
    <dgm:cxn modelId="{A1DCF968-668B-4F87-B4C4-30C26AB60F55}" type="presOf" srcId="{141C7BD5-3276-4E6E-B144-7E6220ADC7C1}" destId="{DA696D66-2516-4E82-B2C8-85F77486670F}" srcOrd="0" destOrd="0" presId="urn:microsoft.com/office/officeart/2005/8/layout/cycle6"/>
    <dgm:cxn modelId="{875E354C-5C41-4492-8261-4FD161B510EC}" srcId="{DBED2C59-8831-45BD-821F-934D048AD34E}" destId="{86DBDC41-99A7-4A0F-97FF-FAC1771FC4D3}" srcOrd="3" destOrd="0" parTransId="{FA3D5C6F-FDF9-4C71-B0B5-7FED45414F24}" sibTransId="{81D3140A-A170-4E03-BF47-E0635DB112E0}"/>
    <dgm:cxn modelId="{36D3FA83-609A-42DF-B819-2444017EDC05}" srcId="{DBED2C59-8831-45BD-821F-934D048AD34E}" destId="{99B94A1A-0141-4EE5-B81C-2FD179C1D4B2}" srcOrd="1" destOrd="0" parTransId="{45105B0C-DD2B-42AD-B207-FDA4364DC27A}" sibTransId="{08A53BE3-5915-4640-B4C4-CC94EFB2DC45}"/>
    <dgm:cxn modelId="{1C3BEB71-2ACA-48B7-AC40-D3F8AD6E83FF}" type="presOf" srcId="{86DBDC41-99A7-4A0F-97FF-FAC1771FC4D3}" destId="{C735FC9F-5D8C-4A47-9D80-640931CBB77A}" srcOrd="0" destOrd="0" presId="urn:microsoft.com/office/officeart/2005/8/layout/cycle6"/>
    <dgm:cxn modelId="{6E22B4FC-E0EE-4164-B173-7AE19314CE5C}" srcId="{DBED2C59-8831-45BD-821F-934D048AD34E}" destId="{B09B9BA1-2766-4683-8904-74FCE77BFB07}" srcOrd="5" destOrd="0" parTransId="{4E286036-34F8-4B6D-9756-85615EB85E84}" sibTransId="{2FDDDCBE-3B95-4308-A54E-A05FDDFFAE78}"/>
    <dgm:cxn modelId="{EE93925F-FF5E-4C51-B85F-D122A450B699}" type="presParOf" srcId="{3EB3ECF9-9257-43DC-BDA5-FC91D609CE41}" destId="{6FDCDD36-8166-4CDA-BCA7-9EB8133945B7}" srcOrd="0" destOrd="0" presId="urn:microsoft.com/office/officeart/2005/8/layout/cycle6"/>
    <dgm:cxn modelId="{E64A8B28-6A14-490E-80D3-B1C4260B098D}" type="presParOf" srcId="{3EB3ECF9-9257-43DC-BDA5-FC91D609CE41}" destId="{52FAFBD3-3804-4B28-B095-40F5396B9A4B}" srcOrd="1" destOrd="0" presId="urn:microsoft.com/office/officeart/2005/8/layout/cycle6"/>
    <dgm:cxn modelId="{8E5689A1-0DE3-4FFF-BAC2-267463FF4E88}" type="presParOf" srcId="{3EB3ECF9-9257-43DC-BDA5-FC91D609CE41}" destId="{61659F9C-BE81-4CEC-9046-63A0DEB21765}" srcOrd="2" destOrd="0" presId="urn:microsoft.com/office/officeart/2005/8/layout/cycle6"/>
    <dgm:cxn modelId="{916BC635-AEE1-4EFF-BDB7-7274317824D9}" type="presParOf" srcId="{3EB3ECF9-9257-43DC-BDA5-FC91D609CE41}" destId="{E0C2B179-E4F4-4C01-86E6-15CDA83B2ED4}" srcOrd="3" destOrd="0" presId="urn:microsoft.com/office/officeart/2005/8/layout/cycle6"/>
    <dgm:cxn modelId="{FD5F72F2-935B-4023-ACDF-16052802E2D1}" type="presParOf" srcId="{3EB3ECF9-9257-43DC-BDA5-FC91D609CE41}" destId="{C0C17E56-6FB5-455D-81FF-C861C9E28848}" srcOrd="4" destOrd="0" presId="urn:microsoft.com/office/officeart/2005/8/layout/cycle6"/>
    <dgm:cxn modelId="{BACE14BE-BA4A-4D75-923E-0D49E16E1D96}" type="presParOf" srcId="{3EB3ECF9-9257-43DC-BDA5-FC91D609CE41}" destId="{6F9BD864-CDEA-49BD-8059-09B772B84D31}" srcOrd="5" destOrd="0" presId="urn:microsoft.com/office/officeart/2005/8/layout/cycle6"/>
    <dgm:cxn modelId="{C8C3141F-831F-411E-8E70-E22F79FAB281}" type="presParOf" srcId="{3EB3ECF9-9257-43DC-BDA5-FC91D609CE41}" destId="{DA696D66-2516-4E82-B2C8-85F77486670F}" srcOrd="6" destOrd="0" presId="urn:microsoft.com/office/officeart/2005/8/layout/cycle6"/>
    <dgm:cxn modelId="{AB193723-DAE6-451C-80C2-B7A390972D62}" type="presParOf" srcId="{3EB3ECF9-9257-43DC-BDA5-FC91D609CE41}" destId="{12B5C866-579F-47B1-8629-B58F7AB10EA4}" srcOrd="7" destOrd="0" presId="urn:microsoft.com/office/officeart/2005/8/layout/cycle6"/>
    <dgm:cxn modelId="{C6CE3826-DB4D-4091-9C46-06B5BF6F4C6C}" type="presParOf" srcId="{3EB3ECF9-9257-43DC-BDA5-FC91D609CE41}" destId="{A19184B9-1954-49CF-8961-C6903A6DED82}" srcOrd="8" destOrd="0" presId="urn:microsoft.com/office/officeart/2005/8/layout/cycle6"/>
    <dgm:cxn modelId="{1AF59BCF-7F39-4C2E-8AD9-20DA4E072559}" type="presParOf" srcId="{3EB3ECF9-9257-43DC-BDA5-FC91D609CE41}" destId="{C735FC9F-5D8C-4A47-9D80-640931CBB77A}" srcOrd="9" destOrd="0" presId="urn:microsoft.com/office/officeart/2005/8/layout/cycle6"/>
    <dgm:cxn modelId="{96C507D4-AE9E-45DE-B2B6-8A232CEED7CA}" type="presParOf" srcId="{3EB3ECF9-9257-43DC-BDA5-FC91D609CE41}" destId="{42C15CFD-A8BE-4672-A218-F4D1DB820116}" srcOrd="10" destOrd="0" presId="urn:microsoft.com/office/officeart/2005/8/layout/cycle6"/>
    <dgm:cxn modelId="{352C59C0-6802-48C6-8187-5C132B0A1E9C}" type="presParOf" srcId="{3EB3ECF9-9257-43DC-BDA5-FC91D609CE41}" destId="{57DA5277-ECDE-45BB-94B0-CF908A979D0C}" srcOrd="11" destOrd="0" presId="urn:microsoft.com/office/officeart/2005/8/layout/cycle6"/>
    <dgm:cxn modelId="{87C468EF-CE73-45E2-A3DE-6438E531FE7E}" type="presParOf" srcId="{3EB3ECF9-9257-43DC-BDA5-FC91D609CE41}" destId="{8554A6CD-C36A-4A76-8E35-6A9FBB1BBA46}" srcOrd="12" destOrd="0" presId="urn:microsoft.com/office/officeart/2005/8/layout/cycle6"/>
    <dgm:cxn modelId="{61ADEE53-8B0B-4FDD-ABAC-A7EFAC75DAEE}" type="presParOf" srcId="{3EB3ECF9-9257-43DC-BDA5-FC91D609CE41}" destId="{8A9F64EA-3DF3-483C-8AB7-33E71631F6A0}" srcOrd="13" destOrd="0" presId="urn:microsoft.com/office/officeart/2005/8/layout/cycle6"/>
    <dgm:cxn modelId="{C3C70775-0F0E-4916-B714-6EF52D832FCB}" type="presParOf" srcId="{3EB3ECF9-9257-43DC-BDA5-FC91D609CE41}" destId="{67F63964-6260-4799-94F1-29B1428F8A86}" srcOrd="14" destOrd="0" presId="urn:microsoft.com/office/officeart/2005/8/layout/cycle6"/>
    <dgm:cxn modelId="{DB452DA4-7393-46B9-98DE-A506189310DE}" type="presParOf" srcId="{3EB3ECF9-9257-43DC-BDA5-FC91D609CE41}" destId="{5125085D-B928-45C6-8674-D8011F9F3D4B}" srcOrd="15" destOrd="0" presId="urn:microsoft.com/office/officeart/2005/8/layout/cycle6"/>
    <dgm:cxn modelId="{4F67FFF0-843A-4D50-833F-E60CB4D29FBC}" type="presParOf" srcId="{3EB3ECF9-9257-43DC-BDA5-FC91D609CE41}" destId="{A29DFC65-8C3A-4AAD-B0ED-E51AD3EBB355}" srcOrd="16" destOrd="0" presId="urn:microsoft.com/office/officeart/2005/8/layout/cycle6"/>
    <dgm:cxn modelId="{C53FFC1F-24FE-4E3B-879B-0D1BF2360AFB}" type="presParOf" srcId="{3EB3ECF9-9257-43DC-BDA5-FC91D609CE41}" destId="{4E55AB6A-ABAE-4192-8580-E458EF9624A7}"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8E7A8E-8216-4EFF-82F3-490CEE7F6688}" type="doc">
      <dgm:prSet loTypeId="urn:microsoft.com/office/officeart/2005/8/layout/cycle5" loCatId="cycle" qsTypeId="urn:microsoft.com/office/officeart/2005/8/quickstyle/simple2" qsCatId="simple" csTypeId="urn:microsoft.com/office/officeart/2005/8/colors/colorful1#3" csCatId="colorful" phldr="1"/>
      <dgm:spPr/>
      <dgm:t>
        <a:bodyPr/>
        <a:lstStyle/>
        <a:p>
          <a:endParaRPr lang="en-US"/>
        </a:p>
      </dgm:t>
    </dgm:pt>
    <dgm:pt modelId="{17C79A50-F7E9-46B4-97AC-BFBB7699295E}">
      <dgm:prSet phldrT="[Tex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Xác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định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mục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tiêu</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4D6E6D6-471B-4519-85BA-32166418911E}" type="parTrans" cxnId="{4D9ABB78-E31A-4435-A6EE-46918E43CF72}">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588B8C95-35E7-4C0A-8ADA-D310157CFA06}" type="sibTrans" cxnId="{4D9ABB78-E31A-4435-A6EE-46918E43CF72}">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540A0E7A-8B90-4E5B-98F5-A3414538DF07}">
      <dgm:prSet phldrT="[Tex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Xây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hoạch</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D141F23B-20BA-462E-80D3-35DFC57C7E98}" type="parTrans" cxnId="{C705E7B5-3FD4-4161-9B85-E7001B295A6C}">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65052CC6-AEFB-4C51-B886-89259022BADA}" type="sibTrans" cxnId="{C705E7B5-3FD4-4161-9B85-E7001B295A6C}">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A448DFE3-C0BB-43BA-834F-3C87034E1B58}">
      <dgm:prSet phldrT="[Text]" custT="1"/>
      <dgm:spPr>
        <a:solidFill>
          <a:srgbClr val="FFFF00"/>
        </a:solidFill>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Triển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CCAAE7F9-D122-4E5F-9EDD-C92EC38F7229}" type="parTrans" cxnId="{2645D4A6-F97C-48E1-9C5B-C8074748A1DC}">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75725B4F-74A1-4E19-A7D3-E55F58469198}" type="sibTrans" cxnId="{2645D4A6-F97C-48E1-9C5B-C8074748A1DC}">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208BD86-A581-4242-A3D8-2AFB5C6409EA}">
      <dgm:prSet phldrT="[Tex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Quản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lý</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BA82C75D-802B-409E-B03B-C3BE19CED935}" type="parTrans" cxnId="{F9CE6ED3-F510-4686-895F-066F3869AE8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6E081A1F-B922-4BEC-A0DA-A2E4BC9DD1AA}" type="sibTrans" cxnId="{F9CE6ED3-F510-4686-895F-066F3869AE89}">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C7A20B89-A4F9-456F-8BFE-D3AD6332A29A}">
      <dgm:prSet phldrT="[Tex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Hoàn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 </a:t>
          </a:r>
          <a:r>
            <a:rPr lang="en-US" sz="2400" b="1" dirty="0" err="1">
              <a:solidFill>
                <a:schemeClr val="tx1"/>
              </a:solidFill>
              <a:latin typeface="Times New Roman" panose="02020603050405020304" pitchFamily="18" charset="0"/>
              <a:cs typeface="Times New Roman" panose="02020603050405020304" pitchFamily="18" charset="0"/>
            </a:rPr>
            <a:t>đánh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786B12E3-7AEE-44D7-A433-799C0B7CCD33}" type="parTrans" cxnId="{2FBA3748-C320-49EC-81C3-B5FAC0EB5F21}">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BD6CC0BB-A192-4BAE-AEC7-22CF39807231}" type="sibTrans" cxnId="{2FBA3748-C320-49EC-81C3-B5FAC0EB5F21}">
      <dgm:prSet/>
      <dgm:spPr/>
      <dgm:t>
        <a:bodyPr/>
        <a:lstStyle/>
        <a:p>
          <a:endParaRPr lang="en-US" sz="2400" b="1">
            <a:solidFill>
              <a:schemeClr val="tx1"/>
            </a:solidFill>
            <a:latin typeface="Times New Roman" panose="02020603050405020304" pitchFamily="18" charset="0"/>
            <a:cs typeface="Times New Roman" panose="02020603050405020304" pitchFamily="18" charset="0"/>
          </a:endParaRPr>
        </a:p>
      </dgm:t>
    </dgm:pt>
    <dgm:pt modelId="{E549E44B-816E-4CAE-972D-9D906D19FD25}" type="pres">
      <dgm:prSet presAssocID="{198E7A8E-8216-4EFF-82F3-490CEE7F6688}" presName="cycle" presStyleCnt="0">
        <dgm:presLayoutVars>
          <dgm:dir/>
          <dgm:resizeHandles val="exact"/>
        </dgm:presLayoutVars>
      </dgm:prSet>
      <dgm:spPr/>
      <dgm:t>
        <a:bodyPr/>
        <a:lstStyle/>
        <a:p>
          <a:endParaRPr lang="en-US"/>
        </a:p>
      </dgm:t>
    </dgm:pt>
    <dgm:pt modelId="{FC7A3943-6AC5-43C2-B16A-AF41BD5E012C}" type="pres">
      <dgm:prSet presAssocID="{17C79A50-F7E9-46B4-97AC-BFBB7699295E}" presName="node" presStyleLbl="node1" presStyleIdx="0" presStyleCnt="5">
        <dgm:presLayoutVars>
          <dgm:bulletEnabled val="1"/>
        </dgm:presLayoutVars>
      </dgm:prSet>
      <dgm:spPr/>
      <dgm:t>
        <a:bodyPr/>
        <a:lstStyle/>
        <a:p>
          <a:endParaRPr lang="en-US"/>
        </a:p>
      </dgm:t>
    </dgm:pt>
    <dgm:pt modelId="{27A970B0-F8EA-4FA9-A768-68931CCB4EEB}" type="pres">
      <dgm:prSet presAssocID="{17C79A50-F7E9-46B4-97AC-BFBB7699295E}" presName="spNode" presStyleCnt="0"/>
      <dgm:spPr/>
    </dgm:pt>
    <dgm:pt modelId="{9713BC18-36E6-43EA-AA83-75C4B2E9FEFA}" type="pres">
      <dgm:prSet presAssocID="{588B8C95-35E7-4C0A-8ADA-D310157CFA06}" presName="sibTrans" presStyleLbl="sibTrans1D1" presStyleIdx="0" presStyleCnt="5"/>
      <dgm:spPr/>
      <dgm:t>
        <a:bodyPr/>
        <a:lstStyle/>
        <a:p>
          <a:endParaRPr lang="en-US"/>
        </a:p>
      </dgm:t>
    </dgm:pt>
    <dgm:pt modelId="{FA0EA0A6-6750-4405-A8F0-0DEAB56F61DA}" type="pres">
      <dgm:prSet presAssocID="{540A0E7A-8B90-4E5B-98F5-A3414538DF07}" presName="node" presStyleLbl="node1" presStyleIdx="1" presStyleCnt="5">
        <dgm:presLayoutVars>
          <dgm:bulletEnabled val="1"/>
        </dgm:presLayoutVars>
      </dgm:prSet>
      <dgm:spPr/>
      <dgm:t>
        <a:bodyPr/>
        <a:lstStyle/>
        <a:p>
          <a:endParaRPr lang="en-US"/>
        </a:p>
      </dgm:t>
    </dgm:pt>
    <dgm:pt modelId="{73543559-DBCF-4A86-9AB1-92BA4FDFB827}" type="pres">
      <dgm:prSet presAssocID="{540A0E7A-8B90-4E5B-98F5-A3414538DF07}" presName="spNode" presStyleCnt="0"/>
      <dgm:spPr/>
    </dgm:pt>
    <dgm:pt modelId="{6CD953FF-39C1-409B-9983-886ADD42D8CD}" type="pres">
      <dgm:prSet presAssocID="{65052CC6-AEFB-4C51-B886-89259022BADA}" presName="sibTrans" presStyleLbl="sibTrans1D1" presStyleIdx="1" presStyleCnt="5"/>
      <dgm:spPr/>
      <dgm:t>
        <a:bodyPr/>
        <a:lstStyle/>
        <a:p>
          <a:endParaRPr lang="en-US"/>
        </a:p>
      </dgm:t>
    </dgm:pt>
    <dgm:pt modelId="{844766AF-F43B-4437-86AF-D9114C93C5E3}" type="pres">
      <dgm:prSet presAssocID="{A448DFE3-C0BB-43BA-834F-3C87034E1B58}" presName="node" presStyleLbl="node1" presStyleIdx="2" presStyleCnt="5">
        <dgm:presLayoutVars>
          <dgm:bulletEnabled val="1"/>
        </dgm:presLayoutVars>
      </dgm:prSet>
      <dgm:spPr/>
      <dgm:t>
        <a:bodyPr/>
        <a:lstStyle/>
        <a:p>
          <a:endParaRPr lang="en-US"/>
        </a:p>
      </dgm:t>
    </dgm:pt>
    <dgm:pt modelId="{E567C6DC-0DAD-4F6D-B7AA-81783CA2A116}" type="pres">
      <dgm:prSet presAssocID="{A448DFE3-C0BB-43BA-834F-3C87034E1B58}" presName="spNode" presStyleCnt="0"/>
      <dgm:spPr/>
    </dgm:pt>
    <dgm:pt modelId="{AACE9AF8-1DC6-4B03-B254-742F1231D8D9}" type="pres">
      <dgm:prSet presAssocID="{75725B4F-74A1-4E19-A7D3-E55F58469198}" presName="sibTrans" presStyleLbl="sibTrans1D1" presStyleIdx="2" presStyleCnt="5"/>
      <dgm:spPr/>
      <dgm:t>
        <a:bodyPr/>
        <a:lstStyle/>
        <a:p>
          <a:endParaRPr lang="en-US"/>
        </a:p>
      </dgm:t>
    </dgm:pt>
    <dgm:pt modelId="{AE8318A0-DC55-4AE2-940B-7B7373727FA0}" type="pres">
      <dgm:prSet presAssocID="{B208BD86-A581-4242-A3D8-2AFB5C6409EA}" presName="node" presStyleLbl="node1" presStyleIdx="3" presStyleCnt="5">
        <dgm:presLayoutVars>
          <dgm:bulletEnabled val="1"/>
        </dgm:presLayoutVars>
      </dgm:prSet>
      <dgm:spPr/>
      <dgm:t>
        <a:bodyPr/>
        <a:lstStyle/>
        <a:p>
          <a:endParaRPr lang="en-US"/>
        </a:p>
      </dgm:t>
    </dgm:pt>
    <dgm:pt modelId="{C8298B17-E961-451D-8828-7AC43D48C86A}" type="pres">
      <dgm:prSet presAssocID="{B208BD86-A581-4242-A3D8-2AFB5C6409EA}" presName="spNode" presStyleCnt="0"/>
      <dgm:spPr/>
    </dgm:pt>
    <dgm:pt modelId="{8723E179-84F4-40C7-B995-00E5450DFD0C}" type="pres">
      <dgm:prSet presAssocID="{6E081A1F-B922-4BEC-A0DA-A2E4BC9DD1AA}" presName="sibTrans" presStyleLbl="sibTrans1D1" presStyleIdx="3" presStyleCnt="5"/>
      <dgm:spPr/>
      <dgm:t>
        <a:bodyPr/>
        <a:lstStyle/>
        <a:p>
          <a:endParaRPr lang="en-US"/>
        </a:p>
      </dgm:t>
    </dgm:pt>
    <dgm:pt modelId="{D9A434D8-2965-45C3-A124-1FC6C0714CAB}" type="pres">
      <dgm:prSet presAssocID="{C7A20B89-A4F9-456F-8BFE-D3AD6332A29A}" presName="node" presStyleLbl="node1" presStyleIdx="4" presStyleCnt="5">
        <dgm:presLayoutVars>
          <dgm:bulletEnabled val="1"/>
        </dgm:presLayoutVars>
      </dgm:prSet>
      <dgm:spPr/>
      <dgm:t>
        <a:bodyPr/>
        <a:lstStyle/>
        <a:p>
          <a:endParaRPr lang="en-US"/>
        </a:p>
      </dgm:t>
    </dgm:pt>
    <dgm:pt modelId="{9203D6CA-8D54-4368-8DBF-7DA406B698EB}" type="pres">
      <dgm:prSet presAssocID="{C7A20B89-A4F9-456F-8BFE-D3AD6332A29A}" presName="spNode" presStyleCnt="0"/>
      <dgm:spPr/>
    </dgm:pt>
    <dgm:pt modelId="{0716DD62-E3BD-4FD5-B5AA-4645DC56B445}" type="pres">
      <dgm:prSet presAssocID="{BD6CC0BB-A192-4BAE-AEC7-22CF39807231}" presName="sibTrans" presStyleLbl="sibTrans1D1" presStyleIdx="4" presStyleCnt="5"/>
      <dgm:spPr/>
      <dgm:t>
        <a:bodyPr/>
        <a:lstStyle/>
        <a:p>
          <a:endParaRPr lang="en-US"/>
        </a:p>
      </dgm:t>
    </dgm:pt>
  </dgm:ptLst>
  <dgm:cxnLst>
    <dgm:cxn modelId="{61A3DD6E-A8B8-4BB5-BC49-20F6E323A4E6}" type="presOf" srcId="{540A0E7A-8B90-4E5B-98F5-A3414538DF07}" destId="{FA0EA0A6-6750-4405-A8F0-0DEAB56F61DA}" srcOrd="0" destOrd="0" presId="urn:microsoft.com/office/officeart/2005/8/layout/cycle5"/>
    <dgm:cxn modelId="{2FBA3748-C320-49EC-81C3-B5FAC0EB5F21}" srcId="{198E7A8E-8216-4EFF-82F3-490CEE7F6688}" destId="{C7A20B89-A4F9-456F-8BFE-D3AD6332A29A}" srcOrd="4" destOrd="0" parTransId="{786B12E3-7AEE-44D7-A433-799C0B7CCD33}" sibTransId="{BD6CC0BB-A192-4BAE-AEC7-22CF39807231}"/>
    <dgm:cxn modelId="{4D9ABB78-E31A-4435-A6EE-46918E43CF72}" srcId="{198E7A8E-8216-4EFF-82F3-490CEE7F6688}" destId="{17C79A50-F7E9-46B4-97AC-BFBB7699295E}" srcOrd="0" destOrd="0" parTransId="{14D6E6D6-471B-4519-85BA-32166418911E}" sibTransId="{588B8C95-35E7-4C0A-8ADA-D310157CFA06}"/>
    <dgm:cxn modelId="{6373CA58-6AF8-40FE-8A84-39043865DC40}" type="presOf" srcId="{17C79A50-F7E9-46B4-97AC-BFBB7699295E}" destId="{FC7A3943-6AC5-43C2-B16A-AF41BD5E012C}" srcOrd="0" destOrd="0" presId="urn:microsoft.com/office/officeart/2005/8/layout/cycle5"/>
    <dgm:cxn modelId="{F9CE6ED3-F510-4686-895F-066F3869AE89}" srcId="{198E7A8E-8216-4EFF-82F3-490CEE7F6688}" destId="{B208BD86-A581-4242-A3D8-2AFB5C6409EA}" srcOrd="3" destOrd="0" parTransId="{BA82C75D-802B-409E-B03B-C3BE19CED935}" sibTransId="{6E081A1F-B922-4BEC-A0DA-A2E4BC9DD1AA}"/>
    <dgm:cxn modelId="{C705E7B5-3FD4-4161-9B85-E7001B295A6C}" srcId="{198E7A8E-8216-4EFF-82F3-490CEE7F6688}" destId="{540A0E7A-8B90-4E5B-98F5-A3414538DF07}" srcOrd="1" destOrd="0" parTransId="{D141F23B-20BA-462E-80D3-35DFC57C7E98}" sibTransId="{65052CC6-AEFB-4C51-B886-89259022BADA}"/>
    <dgm:cxn modelId="{F347FD7E-3FFA-4E4D-9C8B-E9A6460820B2}" type="presOf" srcId="{65052CC6-AEFB-4C51-B886-89259022BADA}" destId="{6CD953FF-39C1-409B-9983-886ADD42D8CD}" srcOrd="0" destOrd="0" presId="urn:microsoft.com/office/officeart/2005/8/layout/cycle5"/>
    <dgm:cxn modelId="{0F0EE297-8B21-45D8-B9CC-5A605D4ED4E6}" type="presOf" srcId="{588B8C95-35E7-4C0A-8ADA-D310157CFA06}" destId="{9713BC18-36E6-43EA-AA83-75C4B2E9FEFA}" srcOrd="0" destOrd="0" presId="urn:microsoft.com/office/officeart/2005/8/layout/cycle5"/>
    <dgm:cxn modelId="{2645D4A6-F97C-48E1-9C5B-C8074748A1DC}" srcId="{198E7A8E-8216-4EFF-82F3-490CEE7F6688}" destId="{A448DFE3-C0BB-43BA-834F-3C87034E1B58}" srcOrd="2" destOrd="0" parTransId="{CCAAE7F9-D122-4E5F-9EDD-C92EC38F7229}" sibTransId="{75725B4F-74A1-4E19-A7D3-E55F58469198}"/>
    <dgm:cxn modelId="{FDEB5ED0-7A11-4F9B-AD32-A1ED1E6AFEC3}" type="presOf" srcId="{BD6CC0BB-A192-4BAE-AEC7-22CF39807231}" destId="{0716DD62-E3BD-4FD5-B5AA-4645DC56B445}" srcOrd="0" destOrd="0" presId="urn:microsoft.com/office/officeart/2005/8/layout/cycle5"/>
    <dgm:cxn modelId="{713FE654-6794-42B3-9C55-193AD3D736A9}" type="presOf" srcId="{75725B4F-74A1-4E19-A7D3-E55F58469198}" destId="{AACE9AF8-1DC6-4B03-B254-742F1231D8D9}" srcOrd="0" destOrd="0" presId="urn:microsoft.com/office/officeart/2005/8/layout/cycle5"/>
    <dgm:cxn modelId="{6A04C214-1A97-4A55-819F-D02CB95DBE28}" type="presOf" srcId="{198E7A8E-8216-4EFF-82F3-490CEE7F6688}" destId="{E549E44B-816E-4CAE-972D-9D906D19FD25}" srcOrd="0" destOrd="0" presId="urn:microsoft.com/office/officeart/2005/8/layout/cycle5"/>
    <dgm:cxn modelId="{25932125-735C-4E31-B08A-2C657FA0FD7B}" type="presOf" srcId="{6E081A1F-B922-4BEC-A0DA-A2E4BC9DD1AA}" destId="{8723E179-84F4-40C7-B995-00E5450DFD0C}" srcOrd="0" destOrd="0" presId="urn:microsoft.com/office/officeart/2005/8/layout/cycle5"/>
    <dgm:cxn modelId="{96C63822-D52E-4AE1-BBD8-4CA2F25178FF}" type="presOf" srcId="{C7A20B89-A4F9-456F-8BFE-D3AD6332A29A}" destId="{D9A434D8-2965-45C3-A124-1FC6C0714CAB}" srcOrd="0" destOrd="0" presId="urn:microsoft.com/office/officeart/2005/8/layout/cycle5"/>
    <dgm:cxn modelId="{32A81CF0-D54A-4BD4-B24C-D7CF4C21B0F8}" type="presOf" srcId="{B208BD86-A581-4242-A3D8-2AFB5C6409EA}" destId="{AE8318A0-DC55-4AE2-940B-7B7373727FA0}" srcOrd="0" destOrd="0" presId="urn:microsoft.com/office/officeart/2005/8/layout/cycle5"/>
    <dgm:cxn modelId="{25882387-3086-44C0-9279-07D18459A040}" type="presOf" srcId="{A448DFE3-C0BB-43BA-834F-3C87034E1B58}" destId="{844766AF-F43B-4437-86AF-D9114C93C5E3}" srcOrd="0" destOrd="0" presId="urn:microsoft.com/office/officeart/2005/8/layout/cycle5"/>
    <dgm:cxn modelId="{D51A21FF-4F2E-4BBD-A369-3685BDEE187C}" type="presParOf" srcId="{E549E44B-816E-4CAE-972D-9D906D19FD25}" destId="{FC7A3943-6AC5-43C2-B16A-AF41BD5E012C}" srcOrd="0" destOrd="0" presId="urn:microsoft.com/office/officeart/2005/8/layout/cycle5"/>
    <dgm:cxn modelId="{1C9DD5C2-5E5E-4BEE-B8E9-43534A622289}" type="presParOf" srcId="{E549E44B-816E-4CAE-972D-9D906D19FD25}" destId="{27A970B0-F8EA-4FA9-A768-68931CCB4EEB}" srcOrd="1" destOrd="0" presId="urn:microsoft.com/office/officeart/2005/8/layout/cycle5"/>
    <dgm:cxn modelId="{F04C4B2C-A0CF-4563-A9D9-4D8BB52AF936}" type="presParOf" srcId="{E549E44B-816E-4CAE-972D-9D906D19FD25}" destId="{9713BC18-36E6-43EA-AA83-75C4B2E9FEFA}" srcOrd="2" destOrd="0" presId="urn:microsoft.com/office/officeart/2005/8/layout/cycle5"/>
    <dgm:cxn modelId="{B3503A88-DDC7-4BA1-8EAD-12B9C001AEA8}" type="presParOf" srcId="{E549E44B-816E-4CAE-972D-9D906D19FD25}" destId="{FA0EA0A6-6750-4405-A8F0-0DEAB56F61DA}" srcOrd="3" destOrd="0" presId="urn:microsoft.com/office/officeart/2005/8/layout/cycle5"/>
    <dgm:cxn modelId="{E90F95FC-D8CF-425D-83AC-236B1C73AE1D}" type="presParOf" srcId="{E549E44B-816E-4CAE-972D-9D906D19FD25}" destId="{73543559-DBCF-4A86-9AB1-92BA4FDFB827}" srcOrd="4" destOrd="0" presId="urn:microsoft.com/office/officeart/2005/8/layout/cycle5"/>
    <dgm:cxn modelId="{9FB00833-5CE0-4728-AD24-2C7A082B2EA7}" type="presParOf" srcId="{E549E44B-816E-4CAE-972D-9D906D19FD25}" destId="{6CD953FF-39C1-409B-9983-886ADD42D8CD}" srcOrd="5" destOrd="0" presId="urn:microsoft.com/office/officeart/2005/8/layout/cycle5"/>
    <dgm:cxn modelId="{66ECF064-CA39-4471-9818-7BFD229309F6}" type="presParOf" srcId="{E549E44B-816E-4CAE-972D-9D906D19FD25}" destId="{844766AF-F43B-4437-86AF-D9114C93C5E3}" srcOrd="6" destOrd="0" presId="urn:microsoft.com/office/officeart/2005/8/layout/cycle5"/>
    <dgm:cxn modelId="{C903699F-DDE1-45C6-A6EC-96B293D5B76D}" type="presParOf" srcId="{E549E44B-816E-4CAE-972D-9D906D19FD25}" destId="{E567C6DC-0DAD-4F6D-B7AA-81783CA2A116}" srcOrd="7" destOrd="0" presId="urn:microsoft.com/office/officeart/2005/8/layout/cycle5"/>
    <dgm:cxn modelId="{CBE7E852-9908-41A2-95B7-873267EB34EA}" type="presParOf" srcId="{E549E44B-816E-4CAE-972D-9D906D19FD25}" destId="{AACE9AF8-1DC6-4B03-B254-742F1231D8D9}" srcOrd="8" destOrd="0" presId="urn:microsoft.com/office/officeart/2005/8/layout/cycle5"/>
    <dgm:cxn modelId="{1D72D6E8-E542-48D6-8EE6-29E13E99D549}" type="presParOf" srcId="{E549E44B-816E-4CAE-972D-9D906D19FD25}" destId="{AE8318A0-DC55-4AE2-940B-7B7373727FA0}" srcOrd="9" destOrd="0" presId="urn:microsoft.com/office/officeart/2005/8/layout/cycle5"/>
    <dgm:cxn modelId="{8A5CF854-5CDF-487E-8A8E-4A619EFF938C}" type="presParOf" srcId="{E549E44B-816E-4CAE-972D-9D906D19FD25}" destId="{C8298B17-E961-451D-8828-7AC43D48C86A}" srcOrd="10" destOrd="0" presId="urn:microsoft.com/office/officeart/2005/8/layout/cycle5"/>
    <dgm:cxn modelId="{57669E6B-EBE0-43F3-BFD8-B996725B37F4}" type="presParOf" srcId="{E549E44B-816E-4CAE-972D-9D906D19FD25}" destId="{8723E179-84F4-40C7-B995-00E5450DFD0C}" srcOrd="11" destOrd="0" presId="urn:microsoft.com/office/officeart/2005/8/layout/cycle5"/>
    <dgm:cxn modelId="{A2F9D55E-7786-42A2-98E2-C6EE0A02E179}" type="presParOf" srcId="{E549E44B-816E-4CAE-972D-9D906D19FD25}" destId="{D9A434D8-2965-45C3-A124-1FC6C0714CAB}" srcOrd="12" destOrd="0" presId="urn:microsoft.com/office/officeart/2005/8/layout/cycle5"/>
    <dgm:cxn modelId="{66D774B8-337F-4827-8690-07A192537213}" type="presParOf" srcId="{E549E44B-816E-4CAE-972D-9D906D19FD25}" destId="{9203D6CA-8D54-4368-8DBF-7DA406B698EB}" srcOrd="13" destOrd="0" presId="urn:microsoft.com/office/officeart/2005/8/layout/cycle5"/>
    <dgm:cxn modelId="{FC06A5F5-C2E0-46C5-8580-6D8EB24872BF}" type="presParOf" srcId="{E549E44B-816E-4CAE-972D-9D906D19FD25}" destId="{0716DD62-E3BD-4FD5-B5AA-4645DC56B445}"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4C04C2-6A11-4FF5-8F26-D4F550A41322}" type="doc">
      <dgm:prSet loTypeId="urn:microsoft.com/office/officeart/2009/3/layout/BlockDescendingList" loCatId="list" qsTypeId="urn:microsoft.com/office/officeart/2005/8/quickstyle/simple1" qsCatId="simple" csTypeId="urn:microsoft.com/office/officeart/2005/8/colors/colorful1#4" csCatId="colorful" phldr="1"/>
      <dgm:spPr/>
      <dgm:t>
        <a:bodyPr/>
        <a:lstStyle/>
        <a:p>
          <a:endParaRPr lang="en-US"/>
        </a:p>
      </dgm:t>
    </dgm:pt>
    <dgm:pt modelId="{79F0BCD8-D603-4FA5-AC02-F9BA5B71CE8C}">
      <dgm:prSet phldrT="[Text]">
        <dgm:style>
          <a:lnRef idx="0">
            <a:schemeClr val="accent1"/>
          </a:lnRef>
          <a:fillRef idx="3">
            <a:schemeClr val="accent1"/>
          </a:fillRef>
          <a:effectRef idx="3">
            <a:schemeClr val="accent1"/>
          </a:effectRef>
          <a:fontRef idx="minor">
            <a:schemeClr val="lt1"/>
          </a:fontRef>
        </dgm:style>
      </dgm:prSet>
      <dgm:spPr>
        <a:solidFill>
          <a:srgbClr val="C00000"/>
        </a:solidFill>
      </dgm:spPr>
      <dgm:t>
        <a:bodyPr/>
        <a:lstStyle/>
        <a:p>
          <a:r>
            <a:rPr lang="en-US" dirty="0"/>
            <a:t>Positive (</a:t>
          </a:r>
          <a:r>
            <a:rPr lang="en-US" dirty="0" err="1"/>
            <a:t>Suy</a:t>
          </a:r>
          <a:r>
            <a:rPr lang="en-US" dirty="0"/>
            <a:t> </a:t>
          </a:r>
          <a:r>
            <a:rPr lang="en-US" dirty="0" err="1"/>
            <a:t>nghĩ</a:t>
          </a:r>
          <a:r>
            <a:rPr lang="en-US" dirty="0"/>
            <a:t> </a:t>
          </a:r>
          <a:r>
            <a:rPr lang="en-US" dirty="0" err="1"/>
            <a:t>tích</a:t>
          </a:r>
          <a:r>
            <a:rPr lang="en-US" dirty="0"/>
            <a:t> </a:t>
          </a:r>
          <a:r>
            <a:rPr lang="en-US" dirty="0" err="1"/>
            <a:t>cực</a:t>
          </a:r>
          <a:r>
            <a:rPr lang="en-US" dirty="0"/>
            <a:t>)</a:t>
          </a:r>
        </a:p>
      </dgm:t>
    </dgm:pt>
    <dgm:pt modelId="{C61E17BE-255D-42D6-84A4-F228810B800A}" type="parTrans" cxnId="{0F942E3B-B44E-4B08-AA37-242573101E49}">
      <dgm:prSet/>
      <dgm:spPr/>
      <dgm:t>
        <a:bodyPr/>
        <a:lstStyle/>
        <a:p>
          <a:endParaRPr lang="en-US"/>
        </a:p>
      </dgm:t>
    </dgm:pt>
    <dgm:pt modelId="{5866E6A5-AAFE-450A-8605-47F46D860EC4}" type="sibTrans" cxnId="{0F942E3B-B44E-4B08-AA37-242573101E49}">
      <dgm:prSet/>
      <dgm:spPr/>
      <dgm:t>
        <a:bodyPr/>
        <a:lstStyle/>
        <a:p>
          <a:endParaRPr lang="en-US"/>
        </a:p>
      </dgm:t>
    </dgm:pt>
    <dgm:pt modelId="{84F583DC-875F-4C72-89AF-FD53071A2A5E}">
      <dgm:prSet phldrT="[Text]"/>
      <dgm:spPr/>
      <dgm:t>
        <a:bodyPr/>
        <a:lstStyle/>
        <a:p>
          <a:r>
            <a:rPr lang="en-US"/>
            <a:t>Diễn giải mục tiêu bằng các cụm từ tích cực để tạo cảm giác tốt đẹp. </a:t>
          </a:r>
        </a:p>
      </dgm:t>
    </dgm:pt>
    <dgm:pt modelId="{E27DB2D2-B4DA-4AEF-A8D6-E95C7C14DFF7}" type="parTrans" cxnId="{05310D7A-0B0B-4809-9294-5309EEEFCA96}">
      <dgm:prSet/>
      <dgm:spPr/>
      <dgm:t>
        <a:bodyPr/>
        <a:lstStyle/>
        <a:p>
          <a:endParaRPr lang="en-US"/>
        </a:p>
      </dgm:t>
    </dgm:pt>
    <dgm:pt modelId="{7C0E8776-F81C-48F9-B0B1-F06FF43C8BB4}" type="sibTrans" cxnId="{05310D7A-0B0B-4809-9294-5309EEEFCA96}">
      <dgm:prSet/>
      <dgm:spPr/>
      <dgm:t>
        <a:bodyPr/>
        <a:lstStyle/>
        <a:p>
          <a:endParaRPr lang="en-US"/>
        </a:p>
      </dgm:t>
    </dgm:pt>
    <dgm:pt modelId="{7F675527-8E76-4C98-AF96-E58202C26E6A}">
      <dgm:prSet phldrT="[Text]"/>
      <dgm:spPr/>
      <dgm:t>
        <a:bodyPr/>
        <a:lstStyle/>
        <a:p>
          <a:r>
            <a:rPr lang="en-US" dirty="0" err="1"/>
            <a:t>Mục</a:t>
          </a:r>
          <a:r>
            <a:rPr lang="en-US" dirty="0"/>
            <a:t> </a:t>
          </a:r>
          <a:r>
            <a:rPr lang="en-US" dirty="0" err="1"/>
            <a:t>tiêu</a:t>
          </a:r>
          <a:r>
            <a:rPr lang="en-US" dirty="0"/>
            <a:t> </a:t>
          </a:r>
          <a:r>
            <a:rPr lang="en-US" dirty="0" err="1"/>
            <a:t>mang</a:t>
          </a:r>
          <a:r>
            <a:rPr lang="en-US" dirty="0"/>
            <a:t> ý </a:t>
          </a:r>
          <a:r>
            <a:rPr lang="en-US" dirty="0" err="1"/>
            <a:t>nghĩa</a:t>
          </a:r>
          <a:r>
            <a:rPr lang="en-US" dirty="0"/>
            <a:t> </a:t>
          </a:r>
          <a:r>
            <a:rPr lang="en-US" dirty="0" err="1"/>
            <a:t>thực</a:t>
          </a:r>
          <a:r>
            <a:rPr lang="en-US" dirty="0"/>
            <a:t> </a:t>
          </a:r>
          <a:r>
            <a:rPr lang="en-US" dirty="0" err="1"/>
            <a:t>tiễn</a:t>
          </a:r>
          <a:r>
            <a:rPr lang="en-US" dirty="0"/>
            <a:t>, </a:t>
          </a:r>
          <a:r>
            <a:rPr lang="en-US" dirty="0" err="1"/>
            <a:t>gần</a:t>
          </a:r>
          <a:r>
            <a:rPr lang="en-US" dirty="0"/>
            <a:t> </a:t>
          </a:r>
          <a:r>
            <a:rPr lang="en-US" dirty="0" err="1"/>
            <a:t>gũi</a:t>
          </a:r>
          <a:r>
            <a:rPr lang="en-US" dirty="0"/>
            <a:t> </a:t>
          </a:r>
          <a:r>
            <a:rPr lang="en-US" dirty="0" err="1"/>
            <a:t>xã</a:t>
          </a:r>
          <a:r>
            <a:rPr lang="en-US" dirty="0"/>
            <a:t> </a:t>
          </a:r>
          <a:r>
            <a:rPr lang="en-US" dirty="0" err="1"/>
            <a:t>hội</a:t>
          </a:r>
          <a:r>
            <a:rPr lang="en-US" dirty="0"/>
            <a:t> </a:t>
          </a:r>
          <a:r>
            <a:rPr lang="en-US" dirty="0" err="1"/>
            <a:t>thực</a:t>
          </a:r>
          <a:r>
            <a:rPr lang="en-US" dirty="0"/>
            <a:t> </a:t>
          </a:r>
          <a:r>
            <a:rPr lang="en-US" dirty="0" err="1"/>
            <a:t>tế</a:t>
          </a:r>
          <a:endParaRPr lang="en-US" dirty="0"/>
        </a:p>
      </dgm:t>
    </dgm:pt>
    <dgm:pt modelId="{A7AEA0B6-99BA-4011-9CB2-D3C3EBDDE65C}" type="parTrans" cxnId="{8803B8B9-C7F9-4731-AA6D-320B64174A4A}">
      <dgm:prSet/>
      <dgm:spPr/>
      <dgm:t>
        <a:bodyPr/>
        <a:lstStyle/>
        <a:p>
          <a:endParaRPr lang="en-US"/>
        </a:p>
      </dgm:t>
    </dgm:pt>
    <dgm:pt modelId="{3CB9471F-62AD-4DFD-81AE-94BAE7C3C763}" type="sibTrans" cxnId="{8803B8B9-C7F9-4731-AA6D-320B64174A4A}">
      <dgm:prSet/>
      <dgm:spPr/>
      <dgm:t>
        <a:bodyPr/>
        <a:lstStyle/>
        <a:p>
          <a:endParaRPr lang="en-US"/>
        </a:p>
      </dgm:t>
    </dgm:pt>
    <dgm:pt modelId="{C86759B0-283C-4D44-B51D-115EF61535A1}">
      <dgm:prSet phldrT="[Text]">
        <dgm:style>
          <a:lnRef idx="0">
            <a:schemeClr val="accent1"/>
          </a:lnRef>
          <a:fillRef idx="3">
            <a:schemeClr val="accent1"/>
          </a:fillRef>
          <a:effectRef idx="3">
            <a:schemeClr val="accent1"/>
          </a:effectRef>
          <a:fontRef idx="minor">
            <a:schemeClr val="lt1"/>
          </a:fontRef>
        </dgm:style>
      </dgm:prSet>
      <dgm:spPr>
        <a:solidFill>
          <a:srgbClr val="7030A0"/>
        </a:solidFill>
      </dgm:spPr>
      <dgm:t>
        <a:bodyPr/>
        <a:lstStyle/>
        <a:p>
          <a:r>
            <a:rPr lang="en-US"/>
            <a:t>Possible (Khả thi)</a:t>
          </a:r>
        </a:p>
      </dgm:t>
    </dgm:pt>
    <dgm:pt modelId="{6314B65D-B48D-4F2E-A146-93219C5A53F5}" type="parTrans" cxnId="{190F4469-5E63-48CD-93FD-9EC7A4206B06}">
      <dgm:prSet/>
      <dgm:spPr/>
      <dgm:t>
        <a:bodyPr/>
        <a:lstStyle/>
        <a:p>
          <a:endParaRPr lang="en-US"/>
        </a:p>
      </dgm:t>
    </dgm:pt>
    <dgm:pt modelId="{AEAECED4-D28B-48EF-8D61-889AA3B6E2AD}" type="sibTrans" cxnId="{190F4469-5E63-48CD-93FD-9EC7A4206B06}">
      <dgm:prSet/>
      <dgm:spPr/>
      <dgm:t>
        <a:bodyPr/>
        <a:lstStyle/>
        <a:p>
          <a:endParaRPr lang="en-US"/>
        </a:p>
      </dgm:t>
    </dgm:pt>
    <dgm:pt modelId="{B0BBC08C-57A1-4569-9651-BD9CA698BA0E}">
      <dgm:prSet phldrT="[Text]"/>
      <dgm:spPr/>
      <dgm:t>
        <a:bodyPr/>
        <a:lstStyle/>
        <a:p>
          <a:r>
            <a:rPr lang="en-US"/>
            <a:t>Mục tiêu vừa sức, khả thi. </a:t>
          </a:r>
        </a:p>
      </dgm:t>
    </dgm:pt>
    <dgm:pt modelId="{F7614702-8BAF-4D2E-BA3A-537B195FD080}" type="parTrans" cxnId="{D396A0FE-DBE3-45E5-B252-31D2DBD5E3EA}">
      <dgm:prSet/>
      <dgm:spPr/>
      <dgm:t>
        <a:bodyPr/>
        <a:lstStyle/>
        <a:p>
          <a:endParaRPr lang="en-US"/>
        </a:p>
      </dgm:t>
    </dgm:pt>
    <dgm:pt modelId="{ED8F996F-902B-486F-800F-533E8D2FBD7A}" type="sibTrans" cxnId="{D396A0FE-DBE3-45E5-B252-31D2DBD5E3EA}">
      <dgm:prSet/>
      <dgm:spPr/>
      <dgm:t>
        <a:bodyPr/>
        <a:lstStyle/>
        <a:p>
          <a:endParaRPr lang="en-US"/>
        </a:p>
      </dgm:t>
    </dgm:pt>
    <dgm:pt modelId="{72CC46AB-583B-48EF-9AED-2AF117127FEF}">
      <dgm:prSet phldrT="[Text]">
        <dgm:style>
          <a:lnRef idx="1">
            <a:schemeClr val="accent1"/>
          </a:lnRef>
          <a:fillRef idx="3">
            <a:schemeClr val="accent1"/>
          </a:fillRef>
          <a:effectRef idx="2">
            <a:schemeClr val="accent1"/>
          </a:effectRef>
          <a:fontRef idx="minor">
            <a:schemeClr val="lt1"/>
          </a:fontRef>
        </dgm:style>
      </dgm:prSet>
      <dgm:spPr>
        <a:solidFill>
          <a:srgbClr val="002060"/>
        </a:solidFill>
      </dgm:spPr>
      <dgm:t>
        <a:bodyPr/>
        <a:lstStyle/>
        <a:p>
          <a:r>
            <a:rPr lang="en-US" dirty="0"/>
            <a:t>Practical (</a:t>
          </a:r>
          <a:r>
            <a:rPr lang="en-US" dirty="0" err="1"/>
            <a:t>Thực</a:t>
          </a:r>
          <a:r>
            <a:rPr lang="en-US" dirty="0"/>
            <a:t> </a:t>
          </a:r>
          <a:r>
            <a:rPr lang="en-US" dirty="0" err="1"/>
            <a:t>tiễn</a:t>
          </a:r>
          <a:r>
            <a:rPr lang="en-US" dirty="0"/>
            <a:t>)</a:t>
          </a:r>
        </a:p>
      </dgm:t>
    </dgm:pt>
    <dgm:pt modelId="{EFDE49FD-DB2F-401E-887B-34499CB387A4}" type="parTrans" cxnId="{F426B55D-D5CA-46AE-B198-E2A3DDE2EE0D}">
      <dgm:prSet/>
      <dgm:spPr/>
      <dgm:t>
        <a:bodyPr/>
        <a:lstStyle/>
        <a:p>
          <a:endParaRPr lang="en-US"/>
        </a:p>
      </dgm:t>
    </dgm:pt>
    <dgm:pt modelId="{584E1ECB-52E7-435B-8B21-2C3CF8414DCE}" type="sibTrans" cxnId="{F426B55D-D5CA-46AE-B198-E2A3DDE2EE0D}">
      <dgm:prSet/>
      <dgm:spPr/>
      <dgm:t>
        <a:bodyPr/>
        <a:lstStyle/>
        <a:p>
          <a:endParaRPr lang="en-US"/>
        </a:p>
      </dgm:t>
    </dgm:pt>
    <dgm:pt modelId="{07498CDF-4A12-4D72-882A-ED9339872749}" type="pres">
      <dgm:prSet presAssocID="{C24C04C2-6A11-4FF5-8F26-D4F550A41322}" presName="Name0" presStyleCnt="0">
        <dgm:presLayoutVars>
          <dgm:chMax val="7"/>
          <dgm:chPref val="7"/>
          <dgm:dir/>
          <dgm:animLvl val="lvl"/>
        </dgm:presLayoutVars>
      </dgm:prSet>
      <dgm:spPr/>
      <dgm:t>
        <a:bodyPr/>
        <a:lstStyle/>
        <a:p>
          <a:endParaRPr lang="en-US"/>
        </a:p>
      </dgm:t>
    </dgm:pt>
    <dgm:pt modelId="{6CB9E017-4A79-4F81-8BC8-45A22750344C}" type="pres">
      <dgm:prSet presAssocID="{79F0BCD8-D603-4FA5-AC02-F9BA5B71CE8C}" presName="parentText_1" presStyleLbl="node1" presStyleIdx="0" presStyleCnt="3">
        <dgm:presLayoutVars>
          <dgm:chMax val="1"/>
          <dgm:chPref val="1"/>
          <dgm:bulletEnabled val="1"/>
        </dgm:presLayoutVars>
      </dgm:prSet>
      <dgm:spPr/>
      <dgm:t>
        <a:bodyPr/>
        <a:lstStyle/>
        <a:p>
          <a:endParaRPr lang="en-US"/>
        </a:p>
      </dgm:t>
    </dgm:pt>
    <dgm:pt modelId="{2035FED6-540B-4D97-B766-35840A59B24F}" type="pres">
      <dgm:prSet presAssocID="{79F0BCD8-D603-4FA5-AC02-F9BA5B71CE8C}" presName="childText_1" presStyleLbl="node1" presStyleIdx="0" presStyleCnt="3">
        <dgm:presLayoutVars>
          <dgm:chMax val="0"/>
          <dgm:chPref val="0"/>
          <dgm:bulletEnabled val="1"/>
        </dgm:presLayoutVars>
      </dgm:prSet>
      <dgm:spPr/>
      <dgm:t>
        <a:bodyPr/>
        <a:lstStyle/>
        <a:p>
          <a:endParaRPr lang="en-US"/>
        </a:p>
      </dgm:t>
    </dgm:pt>
    <dgm:pt modelId="{9B2ADC6E-B2C9-4FB3-A785-13ECD9B87B7E}" type="pres">
      <dgm:prSet presAssocID="{79F0BCD8-D603-4FA5-AC02-F9BA5B71CE8C}" presName="accentShape_1" presStyleCnt="0"/>
      <dgm:spPr/>
    </dgm:pt>
    <dgm:pt modelId="{CDE4D2B2-664A-4B2D-A424-A0CAE5557CFC}" type="pres">
      <dgm:prSet presAssocID="{79F0BCD8-D603-4FA5-AC02-F9BA5B71CE8C}" presName="imageRepeatNode" presStyleLbl="node1" presStyleIdx="0" presStyleCnt="3"/>
      <dgm:spPr/>
      <dgm:t>
        <a:bodyPr/>
        <a:lstStyle/>
        <a:p>
          <a:endParaRPr lang="en-US"/>
        </a:p>
      </dgm:t>
    </dgm:pt>
    <dgm:pt modelId="{9F4900D6-28CB-458D-8D57-8BCBC3BBB2E3}" type="pres">
      <dgm:prSet presAssocID="{72CC46AB-583B-48EF-9AED-2AF117127FEF}" presName="parentText_2" presStyleLbl="node1" presStyleIdx="0" presStyleCnt="3">
        <dgm:presLayoutVars>
          <dgm:chMax val="1"/>
          <dgm:chPref val="1"/>
          <dgm:bulletEnabled val="1"/>
        </dgm:presLayoutVars>
      </dgm:prSet>
      <dgm:spPr/>
      <dgm:t>
        <a:bodyPr/>
        <a:lstStyle/>
        <a:p>
          <a:endParaRPr lang="en-US"/>
        </a:p>
      </dgm:t>
    </dgm:pt>
    <dgm:pt modelId="{9B6E35C0-4EF4-4052-81D6-B06715123721}" type="pres">
      <dgm:prSet presAssocID="{72CC46AB-583B-48EF-9AED-2AF117127FEF}" presName="childText_2" presStyleLbl="node2" presStyleIdx="0" presStyleCnt="0">
        <dgm:presLayoutVars>
          <dgm:chMax val="0"/>
          <dgm:chPref val="0"/>
          <dgm:bulletEnabled val="1"/>
        </dgm:presLayoutVars>
      </dgm:prSet>
      <dgm:spPr/>
      <dgm:t>
        <a:bodyPr/>
        <a:lstStyle/>
        <a:p>
          <a:endParaRPr lang="en-US"/>
        </a:p>
      </dgm:t>
    </dgm:pt>
    <dgm:pt modelId="{03DD88C6-4FCC-4640-987C-9361E2053B4C}" type="pres">
      <dgm:prSet presAssocID="{72CC46AB-583B-48EF-9AED-2AF117127FEF}" presName="accentShape_2" presStyleCnt="0"/>
      <dgm:spPr/>
    </dgm:pt>
    <dgm:pt modelId="{18D39814-7D46-4AC5-A001-C19A365B35FC}" type="pres">
      <dgm:prSet presAssocID="{72CC46AB-583B-48EF-9AED-2AF117127FEF}" presName="imageRepeatNode" presStyleLbl="node1" presStyleIdx="1" presStyleCnt="3"/>
      <dgm:spPr/>
      <dgm:t>
        <a:bodyPr/>
        <a:lstStyle/>
        <a:p>
          <a:endParaRPr lang="en-US"/>
        </a:p>
      </dgm:t>
    </dgm:pt>
    <dgm:pt modelId="{DA8CE408-916F-475B-9DD7-CC0D5FD7F02B}" type="pres">
      <dgm:prSet presAssocID="{C86759B0-283C-4D44-B51D-115EF61535A1}" presName="parentText_3" presStyleLbl="node1" presStyleIdx="1" presStyleCnt="3">
        <dgm:presLayoutVars>
          <dgm:chMax val="1"/>
          <dgm:chPref val="1"/>
          <dgm:bulletEnabled val="1"/>
        </dgm:presLayoutVars>
      </dgm:prSet>
      <dgm:spPr/>
      <dgm:t>
        <a:bodyPr/>
        <a:lstStyle/>
        <a:p>
          <a:endParaRPr lang="en-US"/>
        </a:p>
      </dgm:t>
    </dgm:pt>
    <dgm:pt modelId="{3EF91222-1CD7-42E1-848A-C12A0C4DFCEE}" type="pres">
      <dgm:prSet presAssocID="{C86759B0-283C-4D44-B51D-115EF61535A1}" presName="childText_3" presStyleLbl="node2" presStyleIdx="0" presStyleCnt="0">
        <dgm:presLayoutVars>
          <dgm:chMax val="0"/>
          <dgm:chPref val="0"/>
          <dgm:bulletEnabled val="1"/>
        </dgm:presLayoutVars>
      </dgm:prSet>
      <dgm:spPr/>
      <dgm:t>
        <a:bodyPr/>
        <a:lstStyle/>
        <a:p>
          <a:endParaRPr lang="en-US"/>
        </a:p>
      </dgm:t>
    </dgm:pt>
    <dgm:pt modelId="{4E52B985-E0D8-471D-87E1-346DAF876FDE}" type="pres">
      <dgm:prSet presAssocID="{C86759B0-283C-4D44-B51D-115EF61535A1}" presName="accentShape_3" presStyleCnt="0"/>
      <dgm:spPr/>
    </dgm:pt>
    <dgm:pt modelId="{D8C94829-82F7-4D85-B977-A415469C3701}" type="pres">
      <dgm:prSet presAssocID="{C86759B0-283C-4D44-B51D-115EF61535A1}" presName="imageRepeatNode" presStyleLbl="node1" presStyleIdx="2" presStyleCnt="3"/>
      <dgm:spPr/>
      <dgm:t>
        <a:bodyPr/>
        <a:lstStyle/>
        <a:p>
          <a:endParaRPr lang="en-US"/>
        </a:p>
      </dgm:t>
    </dgm:pt>
  </dgm:ptLst>
  <dgm:cxnLst>
    <dgm:cxn modelId="{F426B55D-D5CA-46AE-B198-E2A3DDE2EE0D}" srcId="{C24C04C2-6A11-4FF5-8F26-D4F550A41322}" destId="{72CC46AB-583B-48EF-9AED-2AF117127FEF}" srcOrd="1" destOrd="0" parTransId="{EFDE49FD-DB2F-401E-887B-34499CB387A4}" sibTransId="{584E1ECB-52E7-435B-8B21-2C3CF8414DCE}"/>
    <dgm:cxn modelId="{A310F4AF-104E-494A-BD29-BB362C99892A}" type="presOf" srcId="{B0BBC08C-57A1-4569-9651-BD9CA698BA0E}" destId="{3EF91222-1CD7-42E1-848A-C12A0C4DFCEE}" srcOrd="0" destOrd="0" presId="urn:microsoft.com/office/officeart/2009/3/layout/BlockDescendingList"/>
    <dgm:cxn modelId="{E28D03E5-BCB7-40DB-BFE0-E7628D6BDFF5}" type="presOf" srcId="{79F0BCD8-D603-4FA5-AC02-F9BA5B71CE8C}" destId="{CDE4D2B2-664A-4B2D-A424-A0CAE5557CFC}" srcOrd="1" destOrd="0" presId="urn:microsoft.com/office/officeart/2009/3/layout/BlockDescendingList"/>
    <dgm:cxn modelId="{D396A0FE-DBE3-45E5-B252-31D2DBD5E3EA}" srcId="{C86759B0-283C-4D44-B51D-115EF61535A1}" destId="{B0BBC08C-57A1-4569-9651-BD9CA698BA0E}" srcOrd="0" destOrd="0" parTransId="{F7614702-8BAF-4D2E-BA3A-537B195FD080}" sibTransId="{ED8F996F-902B-486F-800F-533E8D2FBD7A}"/>
    <dgm:cxn modelId="{83B4C6A5-5768-43E3-BE56-B37116249F63}" type="presOf" srcId="{C24C04C2-6A11-4FF5-8F26-D4F550A41322}" destId="{07498CDF-4A12-4D72-882A-ED9339872749}" srcOrd="0" destOrd="0" presId="urn:microsoft.com/office/officeart/2009/3/layout/BlockDescendingList"/>
    <dgm:cxn modelId="{0F942E3B-B44E-4B08-AA37-242573101E49}" srcId="{C24C04C2-6A11-4FF5-8F26-D4F550A41322}" destId="{79F0BCD8-D603-4FA5-AC02-F9BA5B71CE8C}" srcOrd="0" destOrd="0" parTransId="{C61E17BE-255D-42D6-84A4-F228810B800A}" sibTransId="{5866E6A5-AAFE-450A-8605-47F46D860EC4}"/>
    <dgm:cxn modelId="{190F4469-5E63-48CD-93FD-9EC7A4206B06}" srcId="{C24C04C2-6A11-4FF5-8F26-D4F550A41322}" destId="{C86759B0-283C-4D44-B51D-115EF61535A1}" srcOrd="2" destOrd="0" parTransId="{6314B65D-B48D-4F2E-A146-93219C5A53F5}" sibTransId="{AEAECED4-D28B-48EF-8D61-889AA3B6E2AD}"/>
    <dgm:cxn modelId="{09DA3281-2383-4FF3-8BBA-542E7AF3361A}" type="presOf" srcId="{C86759B0-283C-4D44-B51D-115EF61535A1}" destId="{DA8CE408-916F-475B-9DD7-CC0D5FD7F02B}" srcOrd="0" destOrd="0" presId="urn:microsoft.com/office/officeart/2009/3/layout/BlockDescendingList"/>
    <dgm:cxn modelId="{05310D7A-0B0B-4809-9294-5309EEEFCA96}" srcId="{79F0BCD8-D603-4FA5-AC02-F9BA5B71CE8C}" destId="{84F583DC-875F-4C72-89AF-FD53071A2A5E}" srcOrd="0" destOrd="0" parTransId="{E27DB2D2-B4DA-4AEF-A8D6-E95C7C14DFF7}" sibTransId="{7C0E8776-F81C-48F9-B0B1-F06FF43C8BB4}"/>
    <dgm:cxn modelId="{446747E8-FCA1-4E33-A972-C5FBEF3E5F7B}" type="presOf" srcId="{C86759B0-283C-4D44-B51D-115EF61535A1}" destId="{D8C94829-82F7-4D85-B977-A415469C3701}" srcOrd="1" destOrd="0" presId="urn:microsoft.com/office/officeart/2009/3/layout/BlockDescendingList"/>
    <dgm:cxn modelId="{B3DB27AE-96A3-4F1A-8C34-770E73415B48}" type="presOf" srcId="{72CC46AB-583B-48EF-9AED-2AF117127FEF}" destId="{18D39814-7D46-4AC5-A001-C19A365B35FC}" srcOrd="1" destOrd="0" presId="urn:microsoft.com/office/officeart/2009/3/layout/BlockDescendingList"/>
    <dgm:cxn modelId="{9208C71E-1695-4865-88C8-B820836F5B4B}" type="presOf" srcId="{79F0BCD8-D603-4FA5-AC02-F9BA5B71CE8C}" destId="{6CB9E017-4A79-4F81-8BC8-45A22750344C}" srcOrd="0" destOrd="0" presId="urn:microsoft.com/office/officeart/2009/3/layout/BlockDescendingList"/>
    <dgm:cxn modelId="{8803B8B9-C7F9-4731-AA6D-320B64174A4A}" srcId="{72CC46AB-583B-48EF-9AED-2AF117127FEF}" destId="{7F675527-8E76-4C98-AF96-E58202C26E6A}" srcOrd="0" destOrd="0" parTransId="{A7AEA0B6-99BA-4011-9CB2-D3C3EBDDE65C}" sibTransId="{3CB9471F-62AD-4DFD-81AE-94BAE7C3C763}"/>
    <dgm:cxn modelId="{D4970519-7A67-43BF-8285-AFC680397E2D}" type="presOf" srcId="{72CC46AB-583B-48EF-9AED-2AF117127FEF}" destId="{9F4900D6-28CB-458D-8D57-8BCBC3BBB2E3}" srcOrd="0" destOrd="0" presId="urn:microsoft.com/office/officeart/2009/3/layout/BlockDescendingList"/>
    <dgm:cxn modelId="{3A3E1006-A0EB-44A4-B3D9-166069C2F317}" type="presOf" srcId="{84F583DC-875F-4C72-89AF-FD53071A2A5E}" destId="{2035FED6-540B-4D97-B766-35840A59B24F}" srcOrd="0" destOrd="0" presId="urn:microsoft.com/office/officeart/2009/3/layout/BlockDescendingList"/>
    <dgm:cxn modelId="{411BF17A-5C54-4BA0-BEB9-FB350108FD19}" type="presOf" srcId="{7F675527-8E76-4C98-AF96-E58202C26E6A}" destId="{9B6E35C0-4EF4-4052-81D6-B06715123721}" srcOrd="0" destOrd="0" presId="urn:microsoft.com/office/officeart/2009/3/layout/BlockDescendingList"/>
    <dgm:cxn modelId="{CD3A7DED-4267-459D-B3D4-B79D9D114B9F}" type="presParOf" srcId="{07498CDF-4A12-4D72-882A-ED9339872749}" destId="{6CB9E017-4A79-4F81-8BC8-45A22750344C}" srcOrd="0" destOrd="0" presId="urn:microsoft.com/office/officeart/2009/3/layout/BlockDescendingList"/>
    <dgm:cxn modelId="{8D135F8C-4745-4BF2-B0D6-104CEEEA9715}" type="presParOf" srcId="{07498CDF-4A12-4D72-882A-ED9339872749}" destId="{2035FED6-540B-4D97-B766-35840A59B24F}" srcOrd="1" destOrd="0" presId="urn:microsoft.com/office/officeart/2009/3/layout/BlockDescendingList"/>
    <dgm:cxn modelId="{EF705583-C844-4528-A47E-81F54DA89FA2}" type="presParOf" srcId="{07498CDF-4A12-4D72-882A-ED9339872749}" destId="{9B2ADC6E-B2C9-4FB3-A785-13ECD9B87B7E}" srcOrd="2" destOrd="0" presId="urn:microsoft.com/office/officeart/2009/3/layout/BlockDescendingList"/>
    <dgm:cxn modelId="{A6C794EF-1097-466E-91C8-5B89CB6CDB00}" type="presParOf" srcId="{9B2ADC6E-B2C9-4FB3-A785-13ECD9B87B7E}" destId="{CDE4D2B2-664A-4B2D-A424-A0CAE5557CFC}" srcOrd="0" destOrd="0" presId="urn:microsoft.com/office/officeart/2009/3/layout/BlockDescendingList"/>
    <dgm:cxn modelId="{46603AEA-E087-41F0-8072-E315F13D37E9}" type="presParOf" srcId="{07498CDF-4A12-4D72-882A-ED9339872749}" destId="{9F4900D6-28CB-458D-8D57-8BCBC3BBB2E3}" srcOrd="3" destOrd="0" presId="urn:microsoft.com/office/officeart/2009/3/layout/BlockDescendingList"/>
    <dgm:cxn modelId="{C97BA82D-145B-48A6-B60F-8AB519328424}" type="presParOf" srcId="{07498CDF-4A12-4D72-882A-ED9339872749}" destId="{9B6E35C0-4EF4-4052-81D6-B06715123721}" srcOrd="4" destOrd="0" presId="urn:microsoft.com/office/officeart/2009/3/layout/BlockDescendingList"/>
    <dgm:cxn modelId="{40F2F102-A038-4B0E-9C43-7CCDB37DD6EF}" type="presParOf" srcId="{07498CDF-4A12-4D72-882A-ED9339872749}" destId="{03DD88C6-4FCC-4640-987C-9361E2053B4C}" srcOrd="5" destOrd="0" presId="urn:microsoft.com/office/officeart/2009/3/layout/BlockDescendingList"/>
    <dgm:cxn modelId="{35CA135B-1458-45DB-BD59-817123222CAF}" type="presParOf" srcId="{03DD88C6-4FCC-4640-987C-9361E2053B4C}" destId="{18D39814-7D46-4AC5-A001-C19A365B35FC}" srcOrd="0" destOrd="0" presId="urn:microsoft.com/office/officeart/2009/3/layout/BlockDescendingList"/>
    <dgm:cxn modelId="{26B5D3F7-A4F2-4A58-94C8-9D238AF8B1E8}" type="presParOf" srcId="{07498CDF-4A12-4D72-882A-ED9339872749}" destId="{DA8CE408-916F-475B-9DD7-CC0D5FD7F02B}" srcOrd="6" destOrd="0" presId="urn:microsoft.com/office/officeart/2009/3/layout/BlockDescendingList"/>
    <dgm:cxn modelId="{8FE4D2B7-987C-4FD4-98D5-581A2A8E9A1D}" type="presParOf" srcId="{07498CDF-4A12-4D72-882A-ED9339872749}" destId="{3EF91222-1CD7-42E1-848A-C12A0C4DFCEE}" srcOrd="7" destOrd="0" presId="urn:microsoft.com/office/officeart/2009/3/layout/BlockDescendingList"/>
    <dgm:cxn modelId="{11B8655C-7CA0-49D9-88C2-371593CEC973}" type="presParOf" srcId="{07498CDF-4A12-4D72-882A-ED9339872749}" destId="{4E52B985-E0D8-471D-87E1-346DAF876FDE}" srcOrd="8" destOrd="0" presId="urn:microsoft.com/office/officeart/2009/3/layout/BlockDescendingList"/>
    <dgm:cxn modelId="{1D958DF7-E48B-4502-AD23-00689D6A93AB}" type="presParOf" srcId="{4E52B985-E0D8-471D-87E1-346DAF876FDE}" destId="{D8C94829-82F7-4D85-B977-A415469C3701}" srcOrd="0" destOrd="0" presId="urn:microsoft.com/office/officeart/2009/3/layout/BlockDescending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65F27B-A6CE-4FD0-8FC0-8A2EB8556D67}" type="doc">
      <dgm:prSet loTypeId="urn:microsoft.com/office/officeart/2005/8/layout/hList7#1" loCatId="list" qsTypeId="urn:microsoft.com/office/officeart/2005/8/quickstyle/simple1" qsCatId="simple" csTypeId="urn:microsoft.com/office/officeart/2005/8/colors/colorful5" csCatId="colorful" phldr="1"/>
      <dgm:spPr/>
      <dgm:t>
        <a:bodyPr/>
        <a:lstStyle/>
        <a:p>
          <a:endParaRPr lang="en-US"/>
        </a:p>
      </dgm:t>
    </dgm:pt>
    <dgm:pt modelId="{2EF895F8-EDD2-4791-85D3-B33FAA5FC6E8}">
      <dgm:prSet custT="1"/>
      <dgm:spPr>
        <a:xfrm>
          <a:off x="3433" y="0"/>
          <a:ext cx="1151239" cy="415448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vi-VN" sz="1800" b="0" dirty="0">
              <a:solidFill>
                <a:sysClr val="window" lastClr="FFFFFF"/>
              </a:solidFill>
              <a:latin typeface="Arial"/>
              <a:ea typeface="+mn-ea"/>
              <a:cs typeface="+mn-cs"/>
            </a:rPr>
            <a:t>Specific </a:t>
          </a:r>
        </a:p>
        <a:p>
          <a:pPr rtl="0">
            <a:buNone/>
          </a:pPr>
          <a:r>
            <a:rPr lang="vi-VN" sz="1800" b="0" dirty="0">
              <a:solidFill>
                <a:sysClr val="window" lastClr="FFFFFF"/>
              </a:solidFill>
              <a:latin typeface="Arial"/>
              <a:ea typeface="+mn-ea"/>
              <a:cs typeface="+mn-cs"/>
            </a:rPr>
            <a:t> cụ thể, dễ hiểu</a:t>
          </a:r>
          <a:r>
            <a:rPr lang="vi-VN" sz="1800" dirty="0">
              <a:solidFill>
                <a:sysClr val="window" lastClr="FFFFFF"/>
              </a:solidFill>
              <a:latin typeface="Arial"/>
              <a:ea typeface="+mn-ea"/>
              <a:cs typeface="+mn-cs"/>
            </a:rPr>
            <a:t> </a:t>
          </a:r>
          <a:endParaRPr lang="en-US" sz="1800" dirty="0">
            <a:solidFill>
              <a:sysClr val="window" lastClr="FFFFFF"/>
            </a:solidFill>
            <a:latin typeface="Arial"/>
            <a:ea typeface="+mn-ea"/>
            <a:cs typeface="+mn-cs"/>
          </a:endParaRPr>
        </a:p>
      </dgm:t>
    </dgm:pt>
    <dgm:pt modelId="{E28F3507-A7D7-4EA1-A94E-A0A3E861627C}" type="parTrans" cxnId="{0BF2D42E-D5E9-4097-ABD2-BCB383A4D240}">
      <dgm:prSet/>
      <dgm:spPr/>
      <dgm:t>
        <a:bodyPr/>
        <a:lstStyle/>
        <a:p>
          <a:endParaRPr lang="en-US"/>
        </a:p>
      </dgm:t>
    </dgm:pt>
    <dgm:pt modelId="{52430463-5C54-4DFB-92CC-C79AAA92EB33}" type="sibTrans" cxnId="{0BF2D42E-D5E9-4097-ABD2-BCB383A4D240}">
      <dgm:prSet/>
      <dgm:spPr/>
      <dgm:t>
        <a:bodyPr/>
        <a:lstStyle/>
        <a:p>
          <a:endParaRPr lang="en-US"/>
        </a:p>
      </dgm:t>
    </dgm:pt>
    <dgm:pt modelId="{67CAD181-ABB2-4E04-91B0-AE10CAD49159}">
      <dgm:prSet custT="1"/>
      <dgm:spPr>
        <a:xfrm>
          <a:off x="1189209" y="0"/>
          <a:ext cx="1151239" cy="4154488"/>
        </a:xfrm>
        <a:prstGeom prst="roundRect">
          <a:avLst>
            <a:gd name="adj" fmla="val 10000"/>
          </a:avLst>
        </a:prstGeom>
        <a:solidFill>
          <a:srgbClr val="4472C4">
            <a:hueOff val="-1225557"/>
            <a:satOff val="-1705"/>
            <a:lumOff val="-654"/>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vi-VN" sz="1800" b="0" dirty="0">
              <a:solidFill>
                <a:sysClr val="window" lastClr="FFFFFF"/>
              </a:solidFill>
              <a:latin typeface="Arial"/>
              <a:ea typeface="+mn-ea"/>
              <a:cs typeface="+mn-cs"/>
            </a:rPr>
            <a:t>Measur</a:t>
          </a:r>
          <a:r>
            <a:rPr lang="en-US" sz="1800" b="0" dirty="0">
              <a:solidFill>
                <a:sysClr val="window" lastClr="FFFFFF"/>
              </a:solidFill>
              <a:latin typeface="Arial"/>
              <a:ea typeface="+mn-ea"/>
              <a:cs typeface="+mn-cs"/>
            </a:rPr>
            <a:t>-</a:t>
          </a:r>
          <a:r>
            <a:rPr lang="vi-VN" sz="1800" b="0" dirty="0">
              <a:solidFill>
                <a:sysClr val="window" lastClr="FFFFFF"/>
              </a:solidFill>
              <a:latin typeface="Arial"/>
              <a:ea typeface="+mn-ea"/>
              <a:cs typeface="+mn-cs"/>
            </a:rPr>
            <a:t>able</a:t>
          </a:r>
        </a:p>
        <a:p>
          <a:pPr rtl="0">
            <a:buNone/>
          </a:pPr>
          <a:r>
            <a:rPr lang="vi-VN" sz="1800" b="0" dirty="0">
              <a:solidFill>
                <a:sysClr val="window" lastClr="FFFFFF"/>
              </a:solidFill>
              <a:latin typeface="Arial"/>
              <a:ea typeface="+mn-ea"/>
              <a:cs typeface="+mn-cs"/>
            </a:rPr>
            <a:t>đo lường được </a:t>
          </a:r>
          <a:endParaRPr lang="en-US" sz="1800" b="0" dirty="0">
            <a:solidFill>
              <a:sysClr val="window" lastClr="FFFFFF"/>
            </a:solidFill>
            <a:latin typeface="Arial"/>
            <a:ea typeface="+mn-ea"/>
            <a:cs typeface="+mn-cs"/>
          </a:endParaRPr>
        </a:p>
      </dgm:t>
    </dgm:pt>
    <dgm:pt modelId="{D6D74728-80C3-444D-A19B-79B9DB62F8AC}" type="parTrans" cxnId="{27BCFE48-1449-44CB-A048-1EF014836CF5}">
      <dgm:prSet/>
      <dgm:spPr/>
      <dgm:t>
        <a:bodyPr/>
        <a:lstStyle/>
        <a:p>
          <a:endParaRPr lang="en-US"/>
        </a:p>
      </dgm:t>
    </dgm:pt>
    <dgm:pt modelId="{94B91779-D2E2-4BB5-956B-E9A5A65F0F3D}" type="sibTrans" cxnId="{27BCFE48-1449-44CB-A048-1EF014836CF5}">
      <dgm:prSet/>
      <dgm:spPr/>
      <dgm:t>
        <a:bodyPr/>
        <a:lstStyle/>
        <a:p>
          <a:endParaRPr lang="en-US"/>
        </a:p>
      </dgm:t>
    </dgm:pt>
    <dgm:pt modelId="{B52EF72C-B9D7-4AB3-8B7E-46E53867504A}">
      <dgm:prSet custT="1"/>
      <dgm:spPr>
        <a:xfrm>
          <a:off x="2374986" y="0"/>
          <a:ext cx="1151239" cy="4154488"/>
        </a:xfrm>
        <a:prstGeom prst="roundRect">
          <a:avLst>
            <a:gd name="adj" fmla="val 10000"/>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vi-VN" sz="1800" b="1" dirty="0">
              <a:solidFill>
                <a:sysClr val="window" lastClr="FFFFFF"/>
              </a:solidFill>
              <a:latin typeface="Arial"/>
              <a:ea typeface="+mn-ea"/>
              <a:cs typeface="+mn-cs"/>
            </a:rPr>
            <a:t>A</a:t>
          </a:r>
          <a:r>
            <a:rPr lang="en-US" sz="1800" b="1" dirty="0" err="1">
              <a:solidFill>
                <a:sysClr val="window" lastClr="FFFFFF"/>
              </a:solidFill>
              <a:latin typeface="Arial"/>
              <a:ea typeface="+mn-ea"/>
              <a:cs typeface="+mn-cs"/>
            </a:rPr>
            <a:t>ttain</a:t>
          </a:r>
          <a:r>
            <a:rPr lang="en-US" sz="1800" b="1" dirty="0">
              <a:solidFill>
                <a:sysClr val="window" lastClr="FFFFFF"/>
              </a:solidFill>
              <a:latin typeface="Arial"/>
              <a:ea typeface="+mn-ea"/>
              <a:cs typeface="+mn-cs"/>
            </a:rPr>
            <a:t>-able</a:t>
          </a:r>
          <a:r>
            <a:rPr lang="vi-VN" sz="1800" b="1" dirty="0">
              <a:solidFill>
                <a:sysClr val="window" lastClr="FFFFFF"/>
              </a:solidFill>
              <a:latin typeface="Arial"/>
              <a:ea typeface="+mn-ea"/>
              <a:cs typeface="+mn-cs"/>
            </a:rPr>
            <a:t> </a:t>
          </a:r>
        </a:p>
        <a:p>
          <a:pPr rtl="0">
            <a:buNone/>
          </a:pPr>
          <a:r>
            <a:rPr lang="vi-VN" sz="1800" b="1" dirty="0">
              <a:solidFill>
                <a:sysClr val="window" lastClr="FFFFFF"/>
              </a:solidFill>
              <a:latin typeface="Arial"/>
              <a:ea typeface="+mn-ea"/>
              <a:cs typeface="+mn-cs"/>
            </a:rPr>
            <a:t>Đạt được </a:t>
          </a:r>
          <a:r>
            <a:rPr lang="vi-VN" sz="2800" dirty="0">
              <a:solidFill>
                <a:sysClr val="window" lastClr="FFFFFF"/>
              </a:solidFill>
              <a:latin typeface="Arial"/>
              <a:ea typeface="+mn-ea"/>
              <a:cs typeface="+mn-cs"/>
            </a:rPr>
            <a:t> </a:t>
          </a:r>
          <a:endParaRPr lang="en-US" sz="2800" dirty="0">
            <a:solidFill>
              <a:sysClr val="window" lastClr="FFFFFF"/>
            </a:solidFill>
            <a:latin typeface="Arial"/>
            <a:ea typeface="+mn-ea"/>
            <a:cs typeface="+mn-cs"/>
          </a:endParaRPr>
        </a:p>
      </dgm:t>
    </dgm:pt>
    <dgm:pt modelId="{F359750B-96D7-4342-A1CA-1C302B1FD24B}" type="parTrans" cxnId="{A37647C4-7906-4D0D-9A34-43D0965924CC}">
      <dgm:prSet/>
      <dgm:spPr/>
      <dgm:t>
        <a:bodyPr/>
        <a:lstStyle/>
        <a:p>
          <a:endParaRPr lang="en-US"/>
        </a:p>
      </dgm:t>
    </dgm:pt>
    <dgm:pt modelId="{AB099D96-31E0-4DF8-9A43-683A65919F09}" type="sibTrans" cxnId="{A37647C4-7906-4D0D-9A34-43D0965924CC}">
      <dgm:prSet/>
      <dgm:spPr/>
      <dgm:t>
        <a:bodyPr/>
        <a:lstStyle/>
        <a:p>
          <a:endParaRPr lang="en-US"/>
        </a:p>
      </dgm:t>
    </dgm:pt>
    <dgm:pt modelId="{31F92D48-4D93-45B5-8BF5-C733A63C4E92}">
      <dgm:prSet custT="1"/>
      <dgm:spPr>
        <a:xfrm>
          <a:off x="3560762" y="0"/>
          <a:ext cx="1151239" cy="4154488"/>
        </a:xfrm>
        <a:prstGeom prst="roundRect">
          <a:avLst>
            <a:gd name="adj" fmla="val 100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vi-VN" sz="1800" b="1" dirty="0">
              <a:solidFill>
                <a:sysClr val="window" lastClr="FFFFFF"/>
              </a:solidFill>
              <a:latin typeface="Arial"/>
              <a:ea typeface="+mn-ea"/>
              <a:cs typeface="+mn-cs"/>
            </a:rPr>
            <a:t>Realis</a:t>
          </a:r>
          <a:r>
            <a:rPr lang="en-US" sz="1800" b="1" dirty="0">
              <a:solidFill>
                <a:sysClr val="window" lastClr="FFFFFF"/>
              </a:solidFill>
              <a:latin typeface="Arial"/>
              <a:ea typeface="+mn-ea"/>
              <a:cs typeface="+mn-cs"/>
            </a:rPr>
            <a:t>-</a:t>
          </a:r>
          <a:r>
            <a:rPr lang="vi-VN" sz="1800" b="1" dirty="0">
              <a:solidFill>
                <a:sysClr val="window" lastClr="FFFFFF"/>
              </a:solidFill>
              <a:latin typeface="Arial"/>
              <a:ea typeface="+mn-ea"/>
              <a:cs typeface="+mn-cs"/>
            </a:rPr>
            <a:t>tics</a:t>
          </a:r>
        </a:p>
        <a:p>
          <a:pPr rtl="0">
            <a:buNone/>
          </a:pPr>
          <a:r>
            <a:rPr lang="vi-VN" sz="1800" b="1" dirty="0">
              <a:solidFill>
                <a:sysClr val="window" lastClr="FFFFFF"/>
              </a:solidFill>
              <a:latin typeface="Arial"/>
              <a:ea typeface="+mn-ea"/>
              <a:cs typeface="+mn-cs"/>
            </a:rPr>
            <a:t> thực tế.</a:t>
          </a:r>
          <a:r>
            <a:rPr lang="vi-VN" sz="1800" dirty="0">
              <a:solidFill>
                <a:sysClr val="window" lastClr="FFFFFF"/>
              </a:solidFill>
              <a:latin typeface="Arial"/>
              <a:ea typeface="+mn-ea"/>
              <a:cs typeface="+mn-cs"/>
            </a:rPr>
            <a:t> </a:t>
          </a:r>
          <a:endParaRPr lang="en-US" sz="1800" dirty="0">
            <a:solidFill>
              <a:sysClr val="window" lastClr="FFFFFF"/>
            </a:solidFill>
            <a:latin typeface="Arial"/>
            <a:ea typeface="+mn-ea"/>
            <a:cs typeface="+mn-cs"/>
          </a:endParaRPr>
        </a:p>
      </dgm:t>
    </dgm:pt>
    <dgm:pt modelId="{23CB1751-9825-4F23-9784-2B87E37FF40F}" type="parTrans" cxnId="{E2306564-FD89-4DCB-BE22-E99F80E720B8}">
      <dgm:prSet/>
      <dgm:spPr/>
      <dgm:t>
        <a:bodyPr/>
        <a:lstStyle/>
        <a:p>
          <a:endParaRPr lang="en-US"/>
        </a:p>
      </dgm:t>
    </dgm:pt>
    <dgm:pt modelId="{3902A55E-2E78-44B3-9087-050C152CC247}" type="sibTrans" cxnId="{E2306564-FD89-4DCB-BE22-E99F80E720B8}">
      <dgm:prSet/>
      <dgm:spPr/>
      <dgm:t>
        <a:bodyPr/>
        <a:lstStyle/>
        <a:p>
          <a:endParaRPr lang="en-US"/>
        </a:p>
      </dgm:t>
    </dgm:pt>
    <dgm:pt modelId="{98F311A3-B4E1-48D7-8DF4-0718E3758902}">
      <dgm:prSet custT="1"/>
      <dgm:spPr>
        <a:xfrm>
          <a:off x="4746538" y="0"/>
          <a:ext cx="1151239" cy="4154488"/>
        </a:xfrm>
        <a:prstGeom prst="roundRect">
          <a:avLst>
            <a:gd name="adj" fmla="val 10000"/>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vi-VN" sz="1600" b="1" dirty="0">
              <a:solidFill>
                <a:sysClr val="window" lastClr="FFFFFF"/>
              </a:solidFill>
              <a:latin typeface="Arial"/>
              <a:ea typeface="+mn-ea"/>
              <a:cs typeface="+mn-cs"/>
            </a:rPr>
            <a:t>Time</a:t>
          </a:r>
          <a:r>
            <a:rPr lang="en-US" sz="1600" b="1" dirty="0">
              <a:solidFill>
                <a:sysClr val="window" lastClr="FFFFFF"/>
              </a:solidFill>
              <a:latin typeface="Arial"/>
              <a:ea typeface="+mn-ea"/>
              <a:cs typeface="+mn-cs"/>
            </a:rPr>
            <a:t>-</a:t>
          </a:r>
          <a:r>
            <a:rPr lang="vi-VN" sz="1600" b="1" dirty="0">
              <a:solidFill>
                <a:sysClr val="window" lastClr="FFFFFF"/>
              </a:solidFill>
              <a:latin typeface="Arial"/>
              <a:ea typeface="+mn-ea"/>
              <a:cs typeface="+mn-cs"/>
            </a:rPr>
            <a:t>bound </a:t>
          </a:r>
        </a:p>
        <a:p>
          <a:pPr rtl="0">
            <a:buNone/>
          </a:pPr>
          <a:r>
            <a:rPr lang="vi-VN" sz="1600" b="1" dirty="0">
              <a:solidFill>
                <a:sysClr val="window" lastClr="FFFFFF"/>
              </a:solidFill>
              <a:latin typeface="Arial"/>
              <a:ea typeface="+mn-ea"/>
              <a:cs typeface="+mn-cs"/>
            </a:rPr>
            <a:t> có thời hạn.</a:t>
          </a:r>
          <a:r>
            <a:rPr lang="vi-VN" sz="1600" dirty="0">
              <a:solidFill>
                <a:sysClr val="window" lastClr="FFFFFF"/>
              </a:solidFill>
              <a:latin typeface="Arial"/>
              <a:ea typeface="+mn-ea"/>
              <a:cs typeface="+mn-cs"/>
            </a:rPr>
            <a:t/>
          </a:r>
          <a:br>
            <a:rPr lang="vi-VN" sz="1600" dirty="0">
              <a:solidFill>
                <a:sysClr val="window" lastClr="FFFFFF"/>
              </a:solidFill>
              <a:latin typeface="Arial"/>
              <a:ea typeface="+mn-ea"/>
              <a:cs typeface="+mn-cs"/>
            </a:rPr>
          </a:br>
          <a:endParaRPr lang="en-US" sz="1600" dirty="0">
            <a:solidFill>
              <a:sysClr val="window" lastClr="FFFFFF"/>
            </a:solidFill>
            <a:latin typeface="Arial"/>
            <a:ea typeface="+mn-ea"/>
            <a:cs typeface="+mn-cs"/>
          </a:endParaRPr>
        </a:p>
      </dgm:t>
    </dgm:pt>
    <dgm:pt modelId="{392976A2-1BC3-485C-8DD6-BE11E500F25C}" type="parTrans" cxnId="{18773FAC-A14F-4D77-AD44-CEF82B5C30CD}">
      <dgm:prSet/>
      <dgm:spPr/>
      <dgm:t>
        <a:bodyPr/>
        <a:lstStyle/>
        <a:p>
          <a:endParaRPr lang="en-US"/>
        </a:p>
      </dgm:t>
    </dgm:pt>
    <dgm:pt modelId="{120558CE-9399-46F3-AB97-5224B43DCAFB}" type="sibTrans" cxnId="{18773FAC-A14F-4D77-AD44-CEF82B5C30CD}">
      <dgm:prSet/>
      <dgm:spPr/>
      <dgm:t>
        <a:bodyPr/>
        <a:lstStyle/>
        <a:p>
          <a:endParaRPr lang="en-US"/>
        </a:p>
      </dgm:t>
    </dgm:pt>
    <dgm:pt modelId="{D7FD666F-7635-4141-93E7-E0DD3B4821A5}">
      <dgm:prSet/>
      <dgm:spPr>
        <a:xfrm>
          <a:off x="5932315" y="0"/>
          <a:ext cx="1151239" cy="4154488"/>
        </a:xfrm>
        <a:prstGeom prst="roundRect">
          <a:avLst>
            <a:gd name="adj" fmla="val 10000"/>
          </a:avLst>
        </a:prstGeom>
        <a:solidFill>
          <a:srgbClr val="4472C4">
            <a:hueOff val="-6127787"/>
            <a:satOff val="-8523"/>
            <a:lumOff val="-326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vi-VN">
              <a:solidFill>
                <a:sysClr val="window" lastClr="FFFFFF"/>
              </a:solidFill>
              <a:latin typeface="Arial"/>
              <a:ea typeface="+mn-ea"/>
              <a:cs typeface="+mn-cs"/>
            </a:rPr>
            <a:t>Evaluate</a:t>
          </a:r>
        </a:p>
        <a:p>
          <a:pPr>
            <a:buNone/>
          </a:pPr>
          <a:r>
            <a:rPr lang="vi-VN">
              <a:solidFill>
                <a:sysClr val="window" lastClr="FFFFFF"/>
              </a:solidFill>
              <a:latin typeface="Arial"/>
              <a:ea typeface="+mn-ea"/>
              <a:cs typeface="+mn-cs"/>
            </a:rPr>
            <a:t>Đánh giá</a:t>
          </a:r>
          <a:endParaRPr lang="en-US" dirty="0">
            <a:solidFill>
              <a:sysClr val="window" lastClr="FFFFFF"/>
            </a:solidFill>
            <a:latin typeface="Arial"/>
            <a:ea typeface="+mn-ea"/>
            <a:cs typeface="+mn-cs"/>
          </a:endParaRPr>
        </a:p>
      </dgm:t>
    </dgm:pt>
    <dgm:pt modelId="{09158AA7-5FE4-4FDC-A65A-6C7BEDC88896}" type="parTrans" cxnId="{E051EC81-354A-4883-BF05-8258E804CB84}">
      <dgm:prSet/>
      <dgm:spPr/>
      <dgm:t>
        <a:bodyPr/>
        <a:lstStyle/>
        <a:p>
          <a:endParaRPr lang="en-US"/>
        </a:p>
      </dgm:t>
    </dgm:pt>
    <dgm:pt modelId="{A919F03C-8668-4C81-8746-38DE3A760B10}" type="sibTrans" cxnId="{E051EC81-354A-4883-BF05-8258E804CB84}">
      <dgm:prSet/>
      <dgm:spPr/>
      <dgm:t>
        <a:bodyPr/>
        <a:lstStyle/>
        <a:p>
          <a:endParaRPr lang="en-US"/>
        </a:p>
      </dgm:t>
    </dgm:pt>
    <dgm:pt modelId="{F930C68A-E963-4758-B2A3-EA1A7B2E1C1D}">
      <dgm:prSet/>
      <dgm:spPr>
        <a:xfrm>
          <a:off x="7118091" y="0"/>
          <a:ext cx="1151239" cy="4154488"/>
        </a:xfrm>
        <a:prstGeom prst="roundRect">
          <a:avLst>
            <a:gd name="adj" fmla="val 1000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vi-VN" dirty="0">
              <a:solidFill>
                <a:sysClr val="window" lastClr="FFFFFF"/>
              </a:solidFill>
              <a:latin typeface="Arial"/>
              <a:ea typeface="+mn-ea"/>
              <a:cs typeface="+mn-cs"/>
            </a:rPr>
            <a:t>Re-Do</a:t>
          </a:r>
        </a:p>
        <a:p>
          <a:pPr>
            <a:buNone/>
          </a:pPr>
          <a:r>
            <a:rPr lang="vi-VN" dirty="0">
              <a:solidFill>
                <a:sysClr val="window" lastClr="FFFFFF"/>
              </a:solidFill>
              <a:latin typeface="Arial"/>
              <a:ea typeface="+mn-ea"/>
              <a:cs typeface="+mn-cs"/>
            </a:rPr>
            <a:t>Làm lại</a:t>
          </a:r>
          <a:endParaRPr lang="en-US" dirty="0">
            <a:solidFill>
              <a:sysClr val="window" lastClr="FFFFFF"/>
            </a:solidFill>
            <a:latin typeface="Arial"/>
            <a:ea typeface="+mn-ea"/>
            <a:cs typeface="+mn-cs"/>
          </a:endParaRPr>
        </a:p>
      </dgm:t>
    </dgm:pt>
    <dgm:pt modelId="{15C43600-1903-418E-BB6D-969C01AC543E}" type="parTrans" cxnId="{8DA6CCFC-281D-426D-89D0-6FCA1E85232F}">
      <dgm:prSet/>
      <dgm:spPr/>
      <dgm:t>
        <a:bodyPr/>
        <a:lstStyle/>
        <a:p>
          <a:endParaRPr lang="en-US"/>
        </a:p>
      </dgm:t>
    </dgm:pt>
    <dgm:pt modelId="{D2E869BD-3972-491C-9907-EF7B9A097C9D}" type="sibTrans" cxnId="{8DA6CCFC-281D-426D-89D0-6FCA1E85232F}">
      <dgm:prSet/>
      <dgm:spPr/>
      <dgm:t>
        <a:bodyPr/>
        <a:lstStyle/>
        <a:p>
          <a:endParaRPr lang="en-US"/>
        </a:p>
      </dgm:t>
    </dgm:pt>
    <dgm:pt modelId="{CCBD7DBB-3353-4B5C-9807-472133287BD3}" type="pres">
      <dgm:prSet presAssocID="{B565F27B-A6CE-4FD0-8FC0-8A2EB8556D67}" presName="Name0" presStyleCnt="0">
        <dgm:presLayoutVars>
          <dgm:dir/>
          <dgm:resizeHandles val="exact"/>
        </dgm:presLayoutVars>
      </dgm:prSet>
      <dgm:spPr/>
      <dgm:t>
        <a:bodyPr/>
        <a:lstStyle/>
        <a:p>
          <a:endParaRPr lang="en-US"/>
        </a:p>
      </dgm:t>
    </dgm:pt>
    <dgm:pt modelId="{518D4916-71CB-4606-BC6B-227301C2C012}" type="pres">
      <dgm:prSet presAssocID="{B565F27B-A6CE-4FD0-8FC0-8A2EB8556D67}" presName="fgShape" presStyleLbl="fgShp" presStyleIdx="0" presStyleCnt="1"/>
      <dgm:spPr>
        <a:xfrm>
          <a:off x="330910" y="3323590"/>
          <a:ext cx="7610942" cy="623173"/>
        </a:xfrm>
        <a:prstGeom prst="leftRight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1898A3F-9B33-4C8A-9A77-AF1255B164FF}" type="pres">
      <dgm:prSet presAssocID="{B565F27B-A6CE-4FD0-8FC0-8A2EB8556D67}" presName="linComp" presStyleCnt="0"/>
      <dgm:spPr/>
    </dgm:pt>
    <dgm:pt modelId="{DAD6A895-16C5-423E-94E3-5B67ECBE73AD}" type="pres">
      <dgm:prSet presAssocID="{2EF895F8-EDD2-4791-85D3-B33FAA5FC6E8}" presName="compNode" presStyleCnt="0"/>
      <dgm:spPr/>
    </dgm:pt>
    <dgm:pt modelId="{5502AEE2-8C61-473D-9176-7BCC2EBF58B4}" type="pres">
      <dgm:prSet presAssocID="{2EF895F8-EDD2-4791-85D3-B33FAA5FC6E8}" presName="bkgdShape" presStyleLbl="node1" presStyleIdx="0" presStyleCnt="7"/>
      <dgm:spPr/>
      <dgm:t>
        <a:bodyPr/>
        <a:lstStyle/>
        <a:p>
          <a:endParaRPr lang="en-US"/>
        </a:p>
      </dgm:t>
    </dgm:pt>
    <dgm:pt modelId="{3BC805DB-7BCF-4F87-89B6-6FE79746CCE8}" type="pres">
      <dgm:prSet presAssocID="{2EF895F8-EDD2-4791-85D3-B33FAA5FC6E8}" presName="nodeTx" presStyleLbl="node1" presStyleIdx="0" presStyleCnt="7">
        <dgm:presLayoutVars>
          <dgm:bulletEnabled val="1"/>
        </dgm:presLayoutVars>
      </dgm:prSet>
      <dgm:spPr/>
      <dgm:t>
        <a:bodyPr/>
        <a:lstStyle/>
        <a:p>
          <a:endParaRPr lang="en-US"/>
        </a:p>
      </dgm:t>
    </dgm:pt>
    <dgm:pt modelId="{F54E0165-D2A8-412E-9BF9-2508647DB609}" type="pres">
      <dgm:prSet presAssocID="{2EF895F8-EDD2-4791-85D3-B33FAA5FC6E8}" presName="invisiNode" presStyleLbl="node1" presStyleIdx="0" presStyleCnt="7"/>
      <dgm:spPr/>
    </dgm:pt>
    <dgm:pt modelId="{A5196749-C493-4E64-81D6-2D1C2A0E0C67}" type="pres">
      <dgm:prSet presAssocID="{2EF895F8-EDD2-4791-85D3-B33FAA5FC6E8}" presName="imagNode" presStyleLbl="fgImgPlace1" presStyleIdx="0" presStyleCnt="7"/>
      <dgm:spPr>
        <a:xfrm>
          <a:off x="37970" y="249269"/>
          <a:ext cx="1082164" cy="1383444"/>
        </a:xfrm>
        <a:prstGeom prst="ellipse">
          <a:avLst/>
        </a:prstGeom>
        <a:blipFill rotWithShape="1">
          <a:blip xmlns:r="http://schemas.openxmlformats.org/officeDocument/2006/relationships" r:embed="rId1">
            <a:extLst>
              <a:ext uri="{28A0092B-C50C-407E-A947-70E740481C1C}">
                <a14:useLocalDpi xmlns:a14="http://schemas.microsoft.com/office/drawing/2010/main" xmlns="" val="0"/>
              </a:ext>
            </a:extLst>
          </a:blip>
          <a:stretch>
            <a:fillRect/>
          </a:stretch>
        </a:blipFill>
        <a:ln w="12700" cap="flat" cmpd="sng" algn="ctr">
          <a:solidFill>
            <a:sysClr val="window" lastClr="FFFFFF">
              <a:hueOff val="0"/>
              <a:satOff val="0"/>
              <a:lumOff val="0"/>
              <a:alphaOff val="0"/>
            </a:sysClr>
          </a:solidFill>
          <a:prstDash val="solid"/>
          <a:miter lim="800000"/>
        </a:ln>
        <a:effectLst/>
      </dgm:spPr>
    </dgm:pt>
    <dgm:pt modelId="{B13CEFE0-08F7-49E2-811C-7C36D4ADF216}" type="pres">
      <dgm:prSet presAssocID="{52430463-5C54-4DFB-92CC-C79AAA92EB33}" presName="sibTrans" presStyleLbl="sibTrans2D1" presStyleIdx="0" presStyleCnt="0"/>
      <dgm:spPr/>
      <dgm:t>
        <a:bodyPr/>
        <a:lstStyle/>
        <a:p>
          <a:endParaRPr lang="en-US"/>
        </a:p>
      </dgm:t>
    </dgm:pt>
    <dgm:pt modelId="{DC57DB6A-0404-407A-B53F-1AFCFD2511F7}" type="pres">
      <dgm:prSet presAssocID="{67CAD181-ABB2-4E04-91B0-AE10CAD49159}" presName="compNode" presStyleCnt="0"/>
      <dgm:spPr/>
    </dgm:pt>
    <dgm:pt modelId="{0B05124E-5F28-4F2B-9EC7-503F721883F1}" type="pres">
      <dgm:prSet presAssocID="{67CAD181-ABB2-4E04-91B0-AE10CAD49159}" presName="bkgdShape" presStyleLbl="node1" presStyleIdx="1" presStyleCnt="7"/>
      <dgm:spPr/>
      <dgm:t>
        <a:bodyPr/>
        <a:lstStyle/>
        <a:p>
          <a:endParaRPr lang="en-US"/>
        </a:p>
      </dgm:t>
    </dgm:pt>
    <dgm:pt modelId="{09685872-83D7-43D5-83F6-FD21520686FF}" type="pres">
      <dgm:prSet presAssocID="{67CAD181-ABB2-4E04-91B0-AE10CAD49159}" presName="nodeTx" presStyleLbl="node1" presStyleIdx="1" presStyleCnt="7">
        <dgm:presLayoutVars>
          <dgm:bulletEnabled val="1"/>
        </dgm:presLayoutVars>
      </dgm:prSet>
      <dgm:spPr/>
      <dgm:t>
        <a:bodyPr/>
        <a:lstStyle/>
        <a:p>
          <a:endParaRPr lang="en-US"/>
        </a:p>
      </dgm:t>
    </dgm:pt>
    <dgm:pt modelId="{45639005-94DC-4C3C-B35D-A5B5B31AD356}" type="pres">
      <dgm:prSet presAssocID="{67CAD181-ABB2-4E04-91B0-AE10CAD49159}" presName="invisiNode" presStyleLbl="node1" presStyleIdx="1" presStyleCnt="7"/>
      <dgm:spPr/>
    </dgm:pt>
    <dgm:pt modelId="{EAED83E4-4202-48A1-8AE9-A786BB095AC1}" type="pres">
      <dgm:prSet presAssocID="{67CAD181-ABB2-4E04-91B0-AE10CAD49159}" presName="imagNode" presStyleLbl="fgImgPlace1" presStyleIdx="1" presStyleCnt="7"/>
      <dgm:spPr>
        <a:xfrm>
          <a:off x="1223746" y="249269"/>
          <a:ext cx="1082164" cy="1383444"/>
        </a:xfrm>
        <a:prstGeom prst="ellipse">
          <a:avLst/>
        </a:prstGeom>
        <a:blipFill rotWithShape="1">
          <a:blip xmlns:r="http://schemas.openxmlformats.org/officeDocument/2006/relationships" r:embed="rId2">
            <a:extLst>
              <a:ext uri="{28A0092B-C50C-407E-A947-70E740481C1C}">
                <a14:useLocalDpi xmlns:a14="http://schemas.microsoft.com/office/drawing/2010/main" xmlns="" val="0"/>
              </a:ext>
            </a:extLst>
          </a:blip>
          <a:stretch>
            <a:fillRect/>
          </a:stretch>
        </a:blipFill>
        <a:ln w="12700" cap="flat" cmpd="sng" algn="ctr">
          <a:solidFill>
            <a:sysClr val="window" lastClr="FFFFFF">
              <a:hueOff val="0"/>
              <a:satOff val="0"/>
              <a:lumOff val="0"/>
              <a:alphaOff val="0"/>
            </a:sysClr>
          </a:solidFill>
          <a:prstDash val="solid"/>
          <a:miter lim="800000"/>
        </a:ln>
        <a:effectLst/>
      </dgm:spPr>
    </dgm:pt>
    <dgm:pt modelId="{8EE3F184-4A90-4900-B405-C97F2A967A5B}" type="pres">
      <dgm:prSet presAssocID="{94B91779-D2E2-4BB5-956B-E9A5A65F0F3D}" presName="sibTrans" presStyleLbl="sibTrans2D1" presStyleIdx="0" presStyleCnt="0"/>
      <dgm:spPr/>
      <dgm:t>
        <a:bodyPr/>
        <a:lstStyle/>
        <a:p>
          <a:endParaRPr lang="en-US"/>
        </a:p>
      </dgm:t>
    </dgm:pt>
    <dgm:pt modelId="{C0F54F48-31EE-4BCC-8C9E-97D0367D53E3}" type="pres">
      <dgm:prSet presAssocID="{B52EF72C-B9D7-4AB3-8B7E-46E53867504A}" presName="compNode" presStyleCnt="0"/>
      <dgm:spPr/>
    </dgm:pt>
    <dgm:pt modelId="{EBE8E421-ADE1-43EB-8B9C-056A9CA7CAC1}" type="pres">
      <dgm:prSet presAssocID="{B52EF72C-B9D7-4AB3-8B7E-46E53867504A}" presName="bkgdShape" presStyleLbl="node1" presStyleIdx="2" presStyleCnt="7"/>
      <dgm:spPr/>
      <dgm:t>
        <a:bodyPr/>
        <a:lstStyle/>
        <a:p>
          <a:endParaRPr lang="en-US"/>
        </a:p>
      </dgm:t>
    </dgm:pt>
    <dgm:pt modelId="{47FE5093-8CA1-4EA4-8857-DC3E93E30B6F}" type="pres">
      <dgm:prSet presAssocID="{B52EF72C-B9D7-4AB3-8B7E-46E53867504A}" presName="nodeTx" presStyleLbl="node1" presStyleIdx="2" presStyleCnt="7">
        <dgm:presLayoutVars>
          <dgm:bulletEnabled val="1"/>
        </dgm:presLayoutVars>
      </dgm:prSet>
      <dgm:spPr/>
      <dgm:t>
        <a:bodyPr/>
        <a:lstStyle/>
        <a:p>
          <a:endParaRPr lang="en-US"/>
        </a:p>
      </dgm:t>
    </dgm:pt>
    <dgm:pt modelId="{4FC82047-0A9A-47D1-93F1-30698B86D01E}" type="pres">
      <dgm:prSet presAssocID="{B52EF72C-B9D7-4AB3-8B7E-46E53867504A}" presName="invisiNode" presStyleLbl="node1" presStyleIdx="2" presStyleCnt="7"/>
      <dgm:spPr/>
    </dgm:pt>
    <dgm:pt modelId="{896E582C-D468-4C15-B1D7-FF9710850831}" type="pres">
      <dgm:prSet presAssocID="{B52EF72C-B9D7-4AB3-8B7E-46E53867504A}" presName="imagNode" presStyleLbl="fgImgPlace1" presStyleIdx="2" presStyleCnt="7"/>
      <dgm:spPr>
        <a:xfrm>
          <a:off x="2409523" y="249269"/>
          <a:ext cx="1082164" cy="1383444"/>
        </a:xfrm>
        <a:prstGeom prst="ellipse">
          <a:avLst/>
        </a:prstGeom>
        <a:blipFill rotWithShape="1">
          <a:blip xmlns:r="http://schemas.openxmlformats.org/officeDocument/2006/relationships" r:embed="rId3">
            <a:extLst>
              <a:ext uri="{28A0092B-C50C-407E-A947-70E740481C1C}">
                <a14:useLocalDpi xmlns:a14="http://schemas.microsoft.com/office/drawing/2010/main" xmlns="" val="0"/>
              </a:ext>
            </a:extLst>
          </a:blip>
          <a:stretch>
            <a:fillRect/>
          </a:stretch>
        </a:blipFill>
        <a:ln w="12700" cap="flat" cmpd="sng" algn="ctr">
          <a:solidFill>
            <a:sysClr val="window" lastClr="FFFFFF">
              <a:hueOff val="0"/>
              <a:satOff val="0"/>
              <a:lumOff val="0"/>
              <a:alphaOff val="0"/>
            </a:sysClr>
          </a:solidFill>
          <a:prstDash val="solid"/>
          <a:miter lim="800000"/>
        </a:ln>
        <a:effectLst/>
      </dgm:spPr>
    </dgm:pt>
    <dgm:pt modelId="{7C5CEB5C-73CB-4245-9367-713189F0884F}" type="pres">
      <dgm:prSet presAssocID="{AB099D96-31E0-4DF8-9A43-683A65919F09}" presName="sibTrans" presStyleLbl="sibTrans2D1" presStyleIdx="0" presStyleCnt="0"/>
      <dgm:spPr/>
      <dgm:t>
        <a:bodyPr/>
        <a:lstStyle/>
        <a:p>
          <a:endParaRPr lang="en-US"/>
        </a:p>
      </dgm:t>
    </dgm:pt>
    <dgm:pt modelId="{B3732FF9-49FD-4FE0-827A-285CA399072A}" type="pres">
      <dgm:prSet presAssocID="{31F92D48-4D93-45B5-8BF5-C733A63C4E92}" presName="compNode" presStyleCnt="0"/>
      <dgm:spPr/>
    </dgm:pt>
    <dgm:pt modelId="{6325B573-E932-49DA-9430-48264630C067}" type="pres">
      <dgm:prSet presAssocID="{31F92D48-4D93-45B5-8BF5-C733A63C4E92}" presName="bkgdShape" presStyleLbl="node1" presStyleIdx="3" presStyleCnt="7"/>
      <dgm:spPr/>
      <dgm:t>
        <a:bodyPr/>
        <a:lstStyle/>
        <a:p>
          <a:endParaRPr lang="en-US"/>
        </a:p>
      </dgm:t>
    </dgm:pt>
    <dgm:pt modelId="{0A46C82B-3BAA-49DA-AA29-8DAF7A614614}" type="pres">
      <dgm:prSet presAssocID="{31F92D48-4D93-45B5-8BF5-C733A63C4E92}" presName="nodeTx" presStyleLbl="node1" presStyleIdx="3" presStyleCnt="7">
        <dgm:presLayoutVars>
          <dgm:bulletEnabled val="1"/>
        </dgm:presLayoutVars>
      </dgm:prSet>
      <dgm:spPr/>
      <dgm:t>
        <a:bodyPr/>
        <a:lstStyle/>
        <a:p>
          <a:endParaRPr lang="en-US"/>
        </a:p>
      </dgm:t>
    </dgm:pt>
    <dgm:pt modelId="{CD888328-01A0-40F7-A348-185CEE0AB7D8}" type="pres">
      <dgm:prSet presAssocID="{31F92D48-4D93-45B5-8BF5-C733A63C4E92}" presName="invisiNode" presStyleLbl="node1" presStyleIdx="3" presStyleCnt="7"/>
      <dgm:spPr/>
    </dgm:pt>
    <dgm:pt modelId="{8DBD53D5-3A60-4F78-899F-F7D66C111FF0}" type="pres">
      <dgm:prSet presAssocID="{31F92D48-4D93-45B5-8BF5-C733A63C4E92}" presName="imagNode" presStyleLbl="fgImgPlace1" presStyleIdx="3" presStyleCnt="7"/>
      <dgm:spPr>
        <a:xfrm>
          <a:off x="3595299" y="249269"/>
          <a:ext cx="1082164" cy="1383444"/>
        </a:xfrm>
        <a:prstGeom prst="ellipse">
          <a:avLst/>
        </a:prstGeom>
        <a:blipFill rotWithShape="1">
          <a:blip xmlns:r="http://schemas.openxmlformats.org/officeDocument/2006/relationships" r:embed="rId4">
            <a:extLst>
              <a:ext uri="{28A0092B-C50C-407E-A947-70E740481C1C}">
                <a14:useLocalDpi xmlns:a14="http://schemas.microsoft.com/office/drawing/2010/main" xmlns="" val="0"/>
              </a:ext>
            </a:extLst>
          </a:blip>
          <a:stretch>
            <a:fillRect/>
          </a:stretch>
        </a:blipFill>
        <a:ln w="12700" cap="flat" cmpd="sng" algn="ctr">
          <a:solidFill>
            <a:sysClr val="window" lastClr="FFFFFF">
              <a:hueOff val="0"/>
              <a:satOff val="0"/>
              <a:lumOff val="0"/>
              <a:alphaOff val="0"/>
            </a:sysClr>
          </a:solidFill>
          <a:prstDash val="solid"/>
          <a:miter lim="800000"/>
        </a:ln>
        <a:effectLst/>
      </dgm:spPr>
    </dgm:pt>
    <dgm:pt modelId="{70C52E66-2FB3-420A-B563-580573AD239F}" type="pres">
      <dgm:prSet presAssocID="{3902A55E-2E78-44B3-9087-050C152CC247}" presName="sibTrans" presStyleLbl="sibTrans2D1" presStyleIdx="0" presStyleCnt="0"/>
      <dgm:spPr/>
      <dgm:t>
        <a:bodyPr/>
        <a:lstStyle/>
        <a:p>
          <a:endParaRPr lang="en-US"/>
        </a:p>
      </dgm:t>
    </dgm:pt>
    <dgm:pt modelId="{70002841-413C-49A4-BB8F-E14D952215BE}" type="pres">
      <dgm:prSet presAssocID="{98F311A3-B4E1-48D7-8DF4-0718E3758902}" presName="compNode" presStyleCnt="0"/>
      <dgm:spPr/>
    </dgm:pt>
    <dgm:pt modelId="{3F64EC17-F635-45A1-B6D3-F1820E7AF86E}" type="pres">
      <dgm:prSet presAssocID="{98F311A3-B4E1-48D7-8DF4-0718E3758902}" presName="bkgdShape" presStyleLbl="node1" presStyleIdx="4" presStyleCnt="7"/>
      <dgm:spPr/>
      <dgm:t>
        <a:bodyPr/>
        <a:lstStyle/>
        <a:p>
          <a:endParaRPr lang="en-US"/>
        </a:p>
      </dgm:t>
    </dgm:pt>
    <dgm:pt modelId="{CCA247BF-CBBC-447F-AFA5-3F9855E493A2}" type="pres">
      <dgm:prSet presAssocID="{98F311A3-B4E1-48D7-8DF4-0718E3758902}" presName="nodeTx" presStyleLbl="node1" presStyleIdx="4" presStyleCnt="7">
        <dgm:presLayoutVars>
          <dgm:bulletEnabled val="1"/>
        </dgm:presLayoutVars>
      </dgm:prSet>
      <dgm:spPr/>
      <dgm:t>
        <a:bodyPr/>
        <a:lstStyle/>
        <a:p>
          <a:endParaRPr lang="en-US"/>
        </a:p>
      </dgm:t>
    </dgm:pt>
    <dgm:pt modelId="{EAD1CE31-427B-498F-A58B-2D4C41E8B5CC}" type="pres">
      <dgm:prSet presAssocID="{98F311A3-B4E1-48D7-8DF4-0718E3758902}" presName="invisiNode" presStyleLbl="node1" presStyleIdx="4" presStyleCnt="7"/>
      <dgm:spPr/>
    </dgm:pt>
    <dgm:pt modelId="{66DA22BE-21EA-45E1-B0A6-BF4F498C9408}" type="pres">
      <dgm:prSet presAssocID="{98F311A3-B4E1-48D7-8DF4-0718E3758902}" presName="imagNode" presStyleLbl="fgImgPlace1" presStyleIdx="4" presStyleCnt="7"/>
      <dgm:spPr>
        <a:xfrm>
          <a:off x="4781075" y="249269"/>
          <a:ext cx="1082164" cy="1383444"/>
        </a:xfrm>
        <a:prstGeom prst="ellipse">
          <a:avLst/>
        </a:prstGeom>
        <a:blipFill rotWithShape="1">
          <a:blip xmlns:r="http://schemas.openxmlformats.org/officeDocument/2006/relationships" r:embed="rId5">
            <a:extLst>
              <a:ext uri="{28A0092B-C50C-407E-A947-70E740481C1C}">
                <a14:useLocalDpi xmlns:a14="http://schemas.microsoft.com/office/drawing/2010/main" xmlns="" val="0"/>
              </a:ext>
            </a:extLst>
          </a:blip>
          <a:stretch>
            <a:fillRect/>
          </a:stretch>
        </a:blipFill>
        <a:ln w="12700" cap="flat" cmpd="sng" algn="ctr">
          <a:solidFill>
            <a:sysClr val="window" lastClr="FFFFFF">
              <a:hueOff val="0"/>
              <a:satOff val="0"/>
              <a:lumOff val="0"/>
              <a:alphaOff val="0"/>
            </a:sysClr>
          </a:solidFill>
          <a:prstDash val="solid"/>
          <a:miter lim="800000"/>
        </a:ln>
        <a:effectLst/>
      </dgm:spPr>
    </dgm:pt>
    <dgm:pt modelId="{1F2BA916-6958-4E0B-A8A7-C27EAB123B57}" type="pres">
      <dgm:prSet presAssocID="{120558CE-9399-46F3-AB97-5224B43DCAFB}" presName="sibTrans" presStyleLbl="sibTrans2D1" presStyleIdx="0" presStyleCnt="0"/>
      <dgm:spPr/>
      <dgm:t>
        <a:bodyPr/>
        <a:lstStyle/>
        <a:p>
          <a:endParaRPr lang="en-US"/>
        </a:p>
      </dgm:t>
    </dgm:pt>
    <dgm:pt modelId="{85185E7D-8B12-43FB-BAFB-E2CF95B49F01}" type="pres">
      <dgm:prSet presAssocID="{D7FD666F-7635-4141-93E7-E0DD3B4821A5}" presName="compNode" presStyleCnt="0"/>
      <dgm:spPr/>
    </dgm:pt>
    <dgm:pt modelId="{CE0E98D5-D5F7-44A8-8462-A3E408114802}" type="pres">
      <dgm:prSet presAssocID="{D7FD666F-7635-4141-93E7-E0DD3B4821A5}" presName="bkgdShape" presStyleLbl="node1" presStyleIdx="5" presStyleCnt="7"/>
      <dgm:spPr/>
      <dgm:t>
        <a:bodyPr/>
        <a:lstStyle/>
        <a:p>
          <a:endParaRPr lang="en-US"/>
        </a:p>
      </dgm:t>
    </dgm:pt>
    <dgm:pt modelId="{515CA870-5567-46E8-9800-EEB5E7324FE6}" type="pres">
      <dgm:prSet presAssocID="{D7FD666F-7635-4141-93E7-E0DD3B4821A5}" presName="nodeTx" presStyleLbl="node1" presStyleIdx="5" presStyleCnt="7">
        <dgm:presLayoutVars>
          <dgm:bulletEnabled val="1"/>
        </dgm:presLayoutVars>
      </dgm:prSet>
      <dgm:spPr/>
      <dgm:t>
        <a:bodyPr/>
        <a:lstStyle/>
        <a:p>
          <a:endParaRPr lang="en-US"/>
        </a:p>
      </dgm:t>
    </dgm:pt>
    <dgm:pt modelId="{CBE1ED37-38BB-4FC7-A971-466106FE9AF9}" type="pres">
      <dgm:prSet presAssocID="{D7FD666F-7635-4141-93E7-E0DD3B4821A5}" presName="invisiNode" presStyleLbl="node1" presStyleIdx="5" presStyleCnt="7"/>
      <dgm:spPr/>
    </dgm:pt>
    <dgm:pt modelId="{CD2497D5-3E59-4EE7-955F-23507364A8CF}" type="pres">
      <dgm:prSet presAssocID="{D7FD666F-7635-4141-93E7-E0DD3B4821A5}" presName="imagNode" presStyleLbl="fgImgPlace1" presStyleIdx="5" presStyleCnt="7"/>
      <dgm:spPr>
        <a:xfrm>
          <a:off x="5966852" y="249269"/>
          <a:ext cx="1082164" cy="1383444"/>
        </a:xfrm>
        <a:prstGeom prst="ellipse">
          <a:avLst/>
        </a:prstGeom>
        <a:blipFill rotWithShape="1">
          <a:blip xmlns:r="http://schemas.openxmlformats.org/officeDocument/2006/relationships" r:embed="rId6">
            <a:extLst>
              <a:ext uri="{28A0092B-C50C-407E-A947-70E740481C1C}">
                <a14:useLocalDpi xmlns:a14="http://schemas.microsoft.com/office/drawing/2010/main" xmlns="" val="0"/>
              </a:ext>
            </a:extLst>
          </a:blip>
          <a:stretch>
            <a:fillRect/>
          </a:stretch>
        </a:blipFill>
        <a:ln w="12700" cap="flat" cmpd="sng" algn="ctr">
          <a:solidFill>
            <a:sysClr val="window" lastClr="FFFFFF">
              <a:hueOff val="0"/>
              <a:satOff val="0"/>
              <a:lumOff val="0"/>
              <a:alphaOff val="0"/>
            </a:sysClr>
          </a:solidFill>
          <a:prstDash val="solid"/>
          <a:miter lim="800000"/>
        </a:ln>
        <a:effectLst/>
      </dgm:spPr>
    </dgm:pt>
    <dgm:pt modelId="{E86868D8-C679-417E-A630-32FC52617DF3}" type="pres">
      <dgm:prSet presAssocID="{A919F03C-8668-4C81-8746-38DE3A760B10}" presName="sibTrans" presStyleLbl="sibTrans2D1" presStyleIdx="0" presStyleCnt="0"/>
      <dgm:spPr/>
      <dgm:t>
        <a:bodyPr/>
        <a:lstStyle/>
        <a:p>
          <a:endParaRPr lang="en-US"/>
        </a:p>
      </dgm:t>
    </dgm:pt>
    <dgm:pt modelId="{BDDEC471-0958-450B-8599-7D59999A77A8}" type="pres">
      <dgm:prSet presAssocID="{F930C68A-E963-4758-B2A3-EA1A7B2E1C1D}" presName="compNode" presStyleCnt="0"/>
      <dgm:spPr/>
    </dgm:pt>
    <dgm:pt modelId="{BC5B3714-CFC9-4238-B779-E21A7571B475}" type="pres">
      <dgm:prSet presAssocID="{F930C68A-E963-4758-B2A3-EA1A7B2E1C1D}" presName="bkgdShape" presStyleLbl="node1" presStyleIdx="6" presStyleCnt="7"/>
      <dgm:spPr/>
      <dgm:t>
        <a:bodyPr/>
        <a:lstStyle/>
        <a:p>
          <a:endParaRPr lang="en-US"/>
        </a:p>
      </dgm:t>
    </dgm:pt>
    <dgm:pt modelId="{87A19902-21E8-4B5A-9387-A2419EC449B3}" type="pres">
      <dgm:prSet presAssocID="{F930C68A-E963-4758-B2A3-EA1A7B2E1C1D}" presName="nodeTx" presStyleLbl="node1" presStyleIdx="6" presStyleCnt="7">
        <dgm:presLayoutVars>
          <dgm:bulletEnabled val="1"/>
        </dgm:presLayoutVars>
      </dgm:prSet>
      <dgm:spPr/>
      <dgm:t>
        <a:bodyPr/>
        <a:lstStyle/>
        <a:p>
          <a:endParaRPr lang="en-US"/>
        </a:p>
      </dgm:t>
    </dgm:pt>
    <dgm:pt modelId="{37226BDB-0D47-412B-915E-E98E6A765E6E}" type="pres">
      <dgm:prSet presAssocID="{F930C68A-E963-4758-B2A3-EA1A7B2E1C1D}" presName="invisiNode" presStyleLbl="node1" presStyleIdx="6" presStyleCnt="7"/>
      <dgm:spPr/>
    </dgm:pt>
    <dgm:pt modelId="{468A9A3F-4AB5-45D5-9F08-E102D89D6C53}" type="pres">
      <dgm:prSet presAssocID="{F930C68A-E963-4758-B2A3-EA1A7B2E1C1D}" presName="imagNode" presStyleLbl="fgImgPlace1" presStyleIdx="6" presStyleCnt="7"/>
      <dgm:spPr>
        <a:xfrm>
          <a:off x="7152628" y="249269"/>
          <a:ext cx="1082164" cy="1383444"/>
        </a:xfrm>
        <a:prstGeom prst="ellipse">
          <a:avLst/>
        </a:prstGeom>
        <a:blipFill rotWithShape="1">
          <a:blip xmlns:r="http://schemas.openxmlformats.org/officeDocument/2006/relationships" r:embed="rId7">
            <a:extLst>
              <a:ext uri="{28A0092B-C50C-407E-A947-70E740481C1C}">
                <a14:useLocalDpi xmlns:a14="http://schemas.microsoft.com/office/drawing/2010/main" xmlns="" val="0"/>
              </a:ext>
            </a:extLst>
          </a:blip>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C6017970-66D9-45B2-9EA5-062D3CA66717}" type="presOf" srcId="{3902A55E-2E78-44B3-9087-050C152CC247}" destId="{70C52E66-2FB3-420A-B563-580573AD239F}" srcOrd="0" destOrd="0" presId="urn:microsoft.com/office/officeart/2005/8/layout/hList7#1"/>
    <dgm:cxn modelId="{36A89641-9A16-4A34-B24E-7C5606460E08}" type="presOf" srcId="{94B91779-D2E2-4BB5-956B-E9A5A65F0F3D}" destId="{8EE3F184-4A90-4900-B405-C97F2A967A5B}" srcOrd="0" destOrd="0" presId="urn:microsoft.com/office/officeart/2005/8/layout/hList7#1"/>
    <dgm:cxn modelId="{7DC10DAC-7E9F-48C7-A48C-2D60605D55E0}" type="presOf" srcId="{2EF895F8-EDD2-4791-85D3-B33FAA5FC6E8}" destId="{5502AEE2-8C61-473D-9176-7BCC2EBF58B4}" srcOrd="0" destOrd="0" presId="urn:microsoft.com/office/officeart/2005/8/layout/hList7#1"/>
    <dgm:cxn modelId="{456A18FA-0D5E-4782-9BB8-C1C5F8E53359}" type="presOf" srcId="{D7FD666F-7635-4141-93E7-E0DD3B4821A5}" destId="{CE0E98D5-D5F7-44A8-8462-A3E408114802}" srcOrd="0" destOrd="0" presId="urn:microsoft.com/office/officeart/2005/8/layout/hList7#1"/>
    <dgm:cxn modelId="{C7966BAE-F075-49DD-8E3A-94EC39E9DB1E}" type="presOf" srcId="{F930C68A-E963-4758-B2A3-EA1A7B2E1C1D}" destId="{BC5B3714-CFC9-4238-B779-E21A7571B475}" srcOrd="0" destOrd="0" presId="urn:microsoft.com/office/officeart/2005/8/layout/hList7#1"/>
    <dgm:cxn modelId="{4BD7BF53-CEF9-4269-8981-B3CCC4B74875}" type="presOf" srcId="{B52EF72C-B9D7-4AB3-8B7E-46E53867504A}" destId="{EBE8E421-ADE1-43EB-8B9C-056A9CA7CAC1}" srcOrd="0" destOrd="0" presId="urn:microsoft.com/office/officeart/2005/8/layout/hList7#1"/>
    <dgm:cxn modelId="{27BCFE48-1449-44CB-A048-1EF014836CF5}" srcId="{B565F27B-A6CE-4FD0-8FC0-8A2EB8556D67}" destId="{67CAD181-ABB2-4E04-91B0-AE10CAD49159}" srcOrd="1" destOrd="0" parTransId="{D6D74728-80C3-444D-A19B-79B9DB62F8AC}" sibTransId="{94B91779-D2E2-4BB5-956B-E9A5A65F0F3D}"/>
    <dgm:cxn modelId="{1FD198F2-3533-4A35-90FB-C0473AB270B0}" type="presOf" srcId="{A919F03C-8668-4C81-8746-38DE3A760B10}" destId="{E86868D8-C679-417E-A630-32FC52617DF3}" srcOrd="0" destOrd="0" presId="urn:microsoft.com/office/officeart/2005/8/layout/hList7#1"/>
    <dgm:cxn modelId="{E61B14DD-E6E8-4A85-AAAD-13CD0D62B7C1}" type="presOf" srcId="{120558CE-9399-46F3-AB97-5224B43DCAFB}" destId="{1F2BA916-6958-4E0B-A8A7-C27EAB123B57}" srcOrd="0" destOrd="0" presId="urn:microsoft.com/office/officeart/2005/8/layout/hList7#1"/>
    <dgm:cxn modelId="{2638E5A1-9A72-41E6-B1B0-9B36AFCEC40A}" type="presOf" srcId="{2EF895F8-EDD2-4791-85D3-B33FAA5FC6E8}" destId="{3BC805DB-7BCF-4F87-89B6-6FE79746CCE8}" srcOrd="1" destOrd="0" presId="urn:microsoft.com/office/officeart/2005/8/layout/hList7#1"/>
    <dgm:cxn modelId="{4D9CF9FC-4CF1-4639-A916-6AA49333F7C2}" type="presOf" srcId="{F930C68A-E963-4758-B2A3-EA1A7B2E1C1D}" destId="{87A19902-21E8-4B5A-9387-A2419EC449B3}" srcOrd="1" destOrd="0" presId="urn:microsoft.com/office/officeart/2005/8/layout/hList7#1"/>
    <dgm:cxn modelId="{6C7A5B08-013D-4FEE-8F99-C8C5EF075B71}" type="presOf" srcId="{31F92D48-4D93-45B5-8BF5-C733A63C4E92}" destId="{0A46C82B-3BAA-49DA-AA29-8DAF7A614614}" srcOrd="1" destOrd="0" presId="urn:microsoft.com/office/officeart/2005/8/layout/hList7#1"/>
    <dgm:cxn modelId="{46723246-1FE1-4B83-829A-2A8AE4FFA8FC}" type="presOf" srcId="{B52EF72C-B9D7-4AB3-8B7E-46E53867504A}" destId="{47FE5093-8CA1-4EA4-8857-DC3E93E30B6F}" srcOrd="1" destOrd="0" presId="urn:microsoft.com/office/officeart/2005/8/layout/hList7#1"/>
    <dgm:cxn modelId="{0BF2D42E-D5E9-4097-ABD2-BCB383A4D240}" srcId="{B565F27B-A6CE-4FD0-8FC0-8A2EB8556D67}" destId="{2EF895F8-EDD2-4791-85D3-B33FAA5FC6E8}" srcOrd="0" destOrd="0" parTransId="{E28F3507-A7D7-4EA1-A94E-A0A3E861627C}" sibTransId="{52430463-5C54-4DFB-92CC-C79AAA92EB33}"/>
    <dgm:cxn modelId="{5F8BAD79-997B-48A4-90E3-B78B867A737D}" type="presOf" srcId="{98F311A3-B4E1-48D7-8DF4-0718E3758902}" destId="{3F64EC17-F635-45A1-B6D3-F1820E7AF86E}" srcOrd="0" destOrd="0" presId="urn:microsoft.com/office/officeart/2005/8/layout/hList7#1"/>
    <dgm:cxn modelId="{878D8646-EBE7-4B89-B34E-8B2A3FDFA1F5}" type="presOf" srcId="{D7FD666F-7635-4141-93E7-E0DD3B4821A5}" destId="{515CA870-5567-46E8-9800-EEB5E7324FE6}" srcOrd="1" destOrd="0" presId="urn:microsoft.com/office/officeart/2005/8/layout/hList7#1"/>
    <dgm:cxn modelId="{71C894F2-9959-497A-84D4-27C57D53026C}" type="presOf" srcId="{67CAD181-ABB2-4E04-91B0-AE10CAD49159}" destId="{0B05124E-5F28-4F2B-9EC7-503F721883F1}" srcOrd="0" destOrd="0" presId="urn:microsoft.com/office/officeart/2005/8/layout/hList7#1"/>
    <dgm:cxn modelId="{4DD5A342-290B-4580-9D21-EEE94EE95B51}" type="presOf" srcId="{52430463-5C54-4DFB-92CC-C79AAA92EB33}" destId="{B13CEFE0-08F7-49E2-811C-7C36D4ADF216}" srcOrd="0" destOrd="0" presId="urn:microsoft.com/office/officeart/2005/8/layout/hList7#1"/>
    <dgm:cxn modelId="{7765BCA4-EC12-4B09-A75F-4A8890995789}" type="presOf" srcId="{AB099D96-31E0-4DF8-9A43-683A65919F09}" destId="{7C5CEB5C-73CB-4245-9367-713189F0884F}" srcOrd="0" destOrd="0" presId="urn:microsoft.com/office/officeart/2005/8/layout/hList7#1"/>
    <dgm:cxn modelId="{4A526231-F096-4AC1-AF90-055D78D03517}" type="presOf" srcId="{B565F27B-A6CE-4FD0-8FC0-8A2EB8556D67}" destId="{CCBD7DBB-3353-4B5C-9807-472133287BD3}" srcOrd="0" destOrd="0" presId="urn:microsoft.com/office/officeart/2005/8/layout/hList7#1"/>
    <dgm:cxn modelId="{55AD6BCC-674C-4172-A9C4-ACD33F433E67}" type="presOf" srcId="{98F311A3-B4E1-48D7-8DF4-0718E3758902}" destId="{CCA247BF-CBBC-447F-AFA5-3F9855E493A2}" srcOrd="1" destOrd="0" presId="urn:microsoft.com/office/officeart/2005/8/layout/hList7#1"/>
    <dgm:cxn modelId="{8DA6CCFC-281D-426D-89D0-6FCA1E85232F}" srcId="{B565F27B-A6CE-4FD0-8FC0-8A2EB8556D67}" destId="{F930C68A-E963-4758-B2A3-EA1A7B2E1C1D}" srcOrd="6" destOrd="0" parTransId="{15C43600-1903-418E-BB6D-969C01AC543E}" sibTransId="{D2E869BD-3972-491C-9907-EF7B9A097C9D}"/>
    <dgm:cxn modelId="{E051EC81-354A-4883-BF05-8258E804CB84}" srcId="{B565F27B-A6CE-4FD0-8FC0-8A2EB8556D67}" destId="{D7FD666F-7635-4141-93E7-E0DD3B4821A5}" srcOrd="5" destOrd="0" parTransId="{09158AA7-5FE4-4FDC-A65A-6C7BEDC88896}" sibTransId="{A919F03C-8668-4C81-8746-38DE3A760B10}"/>
    <dgm:cxn modelId="{E2306564-FD89-4DCB-BE22-E99F80E720B8}" srcId="{B565F27B-A6CE-4FD0-8FC0-8A2EB8556D67}" destId="{31F92D48-4D93-45B5-8BF5-C733A63C4E92}" srcOrd="3" destOrd="0" parTransId="{23CB1751-9825-4F23-9784-2B87E37FF40F}" sibTransId="{3902A55E-2E78-44B3-9087-050C152CC247}"/>
    <dgm:cxn modelId="{18773FAC-A14F-4D77-AD44-CEF82B5C30CD}" srcId="{B565F27B-A6CE-4FD0-8FC0-8A2EB8556D67}" destId="{98F311A3-B4E1-48D7-8DF4-0718E3758902}" srcOrd="4" destOrd="0" parTransId="{392976A2-1BC3-485C-8DD6-BE11E500F25C}" sibTransId="{120558CE-9399-46F3-AB97-5224B43DCAFB}"/>
    <dgm:cxn modelId="{A37647C4-7906-4D0D-9A34-43D0965924CC}" srcId="{B565F27B-A6CE-4FD0-8FC0-8A2EB8556D67}" destId="{B52EF72C-B9D7-4AB3-8B7E-46E53867504A}" srcOrd="2" destOrd="0" parTransId="{F359750B-96D7-4342-A1CA-1C302B1FD24B}" sibTransId="{AB099D96-31E0-4DF8-9A43-683A65919F09}"/>
    <dgm:cxn modelId="{D9598AC5-62C7-4C0F-83DD-7ED6AB412626}" type="presOf" srcId="{31F92D48-4D93-45B5-8BF5-C733A63C4E92}" destId="{6325B573-E932-49DA-9430-48264630C067}" srcOrd="0" destOrd="0" presId="urn:microsoft.com/office/officeart/2005/8/layout/hList7#1"/>
    <dgm:cxn modelId="{B6AD870D-69C6-4F4A-B9CA-1B947D9FDA1A}" type="presOf" srcId="{67CAD181-ABB2-4E04-91B0-AE10CAD49159}" destId="{09685872-83D7-43D5-83F6-FD21520686FF}" srcOrd="1" destOrd="0" presId="urn:microsoft.com/office/officeart/2005/8/layout/hList7#1"/>
    <dgm:cxn modelId="{4ED98539-5C25-4418-918F-D60A450BF9D8}" type="presParOf" srcId="{CCBD7DBB-3353-4B5C-9807-472133287BD3}" destId="{518D4916-71CB-4606-BC6B-227301C2C012}" srcOrd="0" destOrd="0" presId="urn:microsoft.com/office/officeart/2005/8/layout/hList7#1"/>
    <dgm:cxn modelId="{0A94B956-9BAA-4CDB-9BDA-8FF3AE195A65}" type="presParOf" srcId="{CCBD7DBB-3353-4B5C-9807-472133287BD3}" destId="{F1898A3F-9B33-4C8A-9A77-AF1255B164FF}" srcOrd="1" destOrd="0" presId="urn:microsoft.com/office/officeart/2005/8/layout/hList7#1"/>
    <dgm:cxn modelId="{F796B44A-EC6B-4B8F-8770-D15181732959}" type="presParOf" srcId="{F1898A3F-9B33-4C8A-9A77-AF1255B164FF}" destId="{DAD6A895-16C5-423E-94E3-5B67ECBE73AD}" srcOrd="0" destOrd="0" presId="urn:microsoft.com/office/officeart/2005/8/layout/hList7#1"/>
    <dgm:cxn modelId="{DBE700DB-1BBF-48F6-9805-372CE4F83A36}" type="presParOf" srcId="{DAD6A895-16C5-423E-94E3-5B67ECBE73AD}" destId="{5502AEE2-8C61-473D-9176-7BCC2EBF58B4}" srcOrd="0" destOrd="0" presId="urn:microsoft.com/office/officeart/2005/8/layout/hList7#1"/>
    <dgm:cxn modelId="{F09C9205-D75E-4760-B0B9-DA07405B770F}" type="presParOf" srcId="{DAD6A895-16C5-423E-94E3-5B67ECBE73AD}" destId="{3BC805DB-7BCF-4F87-89B6-6FE79746CCE8}" srcOrd="1" destOrd="0" presId="urn:microsoft.com/office/officeart/2005/8/layout/hList7#1"/>
    <dgm:cxn modelId="{AD9A4285-6AF1-4057-B8AC-7B3C66ABE13E}" type="presParOf" srcId="{DAD6A895-16C5-423E-94E3-5B67ECBE73AD}" destId="{F54E0165-D2A8-412E-9BF9-2508647DB609}" srcOrd="2" destOrd="0" presId="urn:microsoft.com/office/officeart/2005/8/layout/hList7#1"/>
    <dgm:cxn modelId="{1E2DBFB0-F0FD-45E5-9458-A2CEF21AB6A3}" type="presParOf" srcId="{DAD6A895-16C5-423E-94E3-5B67ECBE73AD}" destId="{A5196749-C493-4E64-81D6-2D1C2A0E0C67}" srcOrd="3" destOrd="0" presId="urn:microsoft.com/office/officeart/2005/8/layout/hList7#1"/>
    <dgm:cxn modelId="{1533DBDA-4BC4-403C-9AA3-603D4BD7F548}" type="presParOf" srcId="{F1898A3F-9B33-4C8A-9A77-AF1255B164FF}" destId="{B13CEFE0-08F7-49E2-811C-7C36D4ADF216}" srcOrd="1" destOrd="0" presId="urn:microsoft.com/office/officeart/2005/8/layout/hList7#1"/>
    <dgm:cxn modelId="{56E47F25-2FAC-4716-9AE0-EAA629ED0B5B}" type="presParOf" srcId="{F1898A3F-9B33-4C8A-9A77-AF1255B164FF}" destId="{DC57DB6A-0404-407A-B53F-1AFCFD2511F7}" srcOrd="2" destOrd="0" presId="urn:microsoft.com/office/officeart/2005/8/layout/hList7#1"/>
    <dgm:cxn modelId="{356CB8A3-DAEC-49DD-BC0E-37B8AA620A20}" type="presParOf" srcId="{DC57DB6A-0404-407A-B53F-1AFCFD2511F7}" destId="{0B05124E-5F28-4F2B-9EC7-503F721883F1}" srcOrd="0" destOrd="0" presId="urn:microsoft.com/office/officeart/2005/8/layout/hList7#1"/>
    <dgm:cxn modelId="{30FAA439-BD69-4E54-8C3C-CD753B378D6C}" type="presParOf" srcId="{DC57DB6A-0404-407A-B53F-1AFCFD2511F7}" destId="{09685872-83D7-43D5-83F6-FD21520686FF}" srcOrd="1" destOrd="0" presId="urn:microsoft.com/office/officeart/2005/8/layout/hList7#1"/>
    <dgm:cxn modelId="{83D0A115-6F14-468C-ACDE-3CD6BA2E8F9D}" type="presParOf" srcId="{DC57DB6A-0404-407A-B53F-1AFCFD2511F7}" destId="{45639005-94DC-4C3C-B35D-A5B5B31AD356}" srcOrd="2" destOrd="0" presId="urn:microsoft.com/office/officeart/2005/8/layout/hList7#1"/>
    <dgm:cxn modelId="{33468F82-7D09-40F6-98E9-66FBD448560D}" type="presParOf" srcId="{DC57DB6A-0404-407A-B53F-1AFCFD2511F7}" destId="{EAED83E4-4202-48A1-8AE9-A786BB095AC1}" srcOrd="3" destOrd="0" presId="urn:microsoft.com/office/officeart/2005/8/layout/hList7#1"/>
    <dgm:cxn modelId="{14EEE8D8-FA48-4D51-A1E5-673F235962FA}" type="presParOf" srcId="{F1898A3F-9B33-4C8A-9A77-AF1255B164FF}" destId="{8EE3F184-4A90-4900-B405-C97F2A967A5B}" srcOrd="3" destOrd="0" presId="urn:microsoft.com/office/officeart/2005/8/layout/hList7#1"/>
    <dgm:cxn modelId="{6E9CBCD6-B1F3-4A2A-85DB-5E03B825D6FE}" type="presParOf" srcId="{F1898A3F-9B33-4C8A-9A77-AF1255B164FF}" destId="{C0F54F48-31EE-4BCC-8C9E-97D0367D53E3}" srcOrd="4" destOrd="0" presId="urn:microsoft.com/office/officeart/2005/8/layout/hList7#1"/>
    <dgm:cxn modelId="{ACA460CB-61EF-406B-A140-91C7EF8347E5}" type="presParOf" srcId="{C0F54F48-31EE-4BCC-8C9E-97D0367D53E3}" destId="{EBE8E421-ADE1-43EB-8B9C-056A9CA7CAC1}" srcOrd="0" destOrd="0" presId="urn:microsoft.com/office/officeart/2005/8/layout/hList7#1"/>
    <dgm:cxn modelId="{25794735-5EBB-46FF-B54C-1C20CBBB06F6}" type="presParOf" srcId="{C0F54F48-31EE-4BCC-8C9E-97D0367D53E3}" destId="{47FE5093-8CA1-4EA4-8857-DC3E93E30B6F}" srcOrd="1" destOrd="0" presId="urn:microsoft.com/office/officeart/2005/8/layout/hList7#1"/>
    <dgm:cxn modelId="{B8AC52FD-5787-4FC3-AC44-A2E2BB3E87F9}" type="presParOf" srcId="{C0F54F48-31EE-4BCC-8C9E-97D0367D53E3}" destId="{4FC82047-0A9A-47D1-93F1-30698B86D01E}" srcOrd="2" destOrd="0" presId="urn:microsoft.com/office/officeart/2005/8/layout/hList7#1"/>
    <dgm:cxn modelId="{BC612858-BA34-4588-BA7A-D138F9FA560C}" type="presParOf" srcId="{C0F54F48-31EE-4BCC-8C9E-97D0367D53E3}" destId="{896E582C-D468-4C15-B1D7-FF9710850831}" srcOrd="3" destOrd="0" presId="urn:microsoft.com/office/officeart/2005/8/layout/hList7#1"/>
    <dgm:cxn modelId="{308CDFFE-DC74-43AA-9D1E-0FB2C419BB60}" type="presParOf" srcId="{F1898A3F-9B33-4C8A-9A77-AF1255B164FF}" destId="{7C5CEB5C-73CB-4245-9367-713189F0884F}" srcOrd="5" destOrd="0" presId="urn:microsoft.com/office/officeart/2005/8/layout/hList7#1"/>
    <dgm:cxn modelId="{A25D17B2-F718-45D2-B2E7-57BB2A8CA22F}" type="presParOf" srcId="{F1898A3F-9B33-4C8A-9A77-AF1255B164FF}" destId="{B3732FF9-49FD-4FE0-827A-285CA399072A}" srcOrd="6" destOrd="0" presId="urn:microsoft.com/office/officeart/2005/8/layout/hList7#1"/>
    <dgm:cxn modelId="{2E5BC243-A4F2-4B50-A196-67EF9894663A}" type="presParOf" srcId="{B3732FF9-49FD-4FE0-827A-285CA399072A}" destId="{6325B573-E932-49DA-9430-48264630C067}" srcOrd="0" destOrd="0" presId="urn:microsoft.com/office/officeart/2005/8/layout/hList7#1"/>
    <dgm:cxn modelId="{866319DC-7BFD-49EE-90CD-FAD2F4CD6037}" type="presParOf" srcId="{B3732FF9-49FD-4FE0-827A-285CA399072A}" destId="{0A46C82B-3BAA-49DA-AA29-8DAF7A614614}" srcOrd="1" destOrd="0" presId="urn:microsoft.com/office/officeart/2005/8/layout/hList7#1"/>
    <dgm:cxn modelId="{CFB98409-6880-48B3-A5C2-D683F38A5FBE}" type="presParOf" srcId="{B3732FF9-49FD-4FE0-827A-285CA399072A}" destId="{CD888328-01A0-40F7-A348-185CEE0AB7D8}" srcOrd="2" destOrd="0" presId="urn:microsoft.com/office/officeart/2005/8/layout/hList7#1"/>
    <dgm:cxn modelId="{5F5BF3DE-5814-46DD-A5B6-48746E12482B}" type="presParOf" srcId="{B3732FF9-49FD-4FE0-827A-285CA399072A}" destId="{8DBD53D5-3A60-4F78-899F-F7D66C111FF0}" srcOrd="3" destOrd="0" presId="urn:microsoft.com/office/officeart/2005/8/layout/hList7#1"/>
    <dgm:cxn modelId="{DAE1F00E-CA2B-47A6-A494-E5273A8C8496}" type="presParOf" srcId="{F1898A3F-9B33-4C8A-9A77-AF1255B164FF}" destId="{70C52E66-2FB3-420A-B563-580573AD239F}" srcOrd="7" destOrd="0" presId="urn:microsoft.com/office/officeart/2005/8/layout/hList7#1"/>
    <dgm:cxn modelId="{87FE8C2C-B1CF-472F-A49B-0F7A0EC682F3}" type="presParOf" srcId="{F1898A3F-9B33-4C8A-9A77-AF1255B164FF}" destId="{70002841-413C-49A4-BB8F-E14D952215BE}" srcOrd="8" destOrd="0" presId="urn:microsoft.com/office/officeart/2005/8/layout/hList7#1"/>
    <dgm:cxn modelId="{F9E1F723-4697-4120-9D0B-2384CA435D3C}" type="presParOf" srcId="{70002841-413C-49A4-BB8F-E14D952215BE}" destId="{3F64EC17-F635-45A1-B6D3-F1820E7AF86E}" srcOrd="0" destOrd="0" presId="urn:microsoft.com/office/officeart/2005/8/layout/hList7#1"/>
    <dgm:cxn modelId="{E14EDE91-5637-45CA-8FFB-570FB501B9F1}" type="presParOf" srcId="{70002841-413C-49A4-BB8F-E14D952215BE}" destId="{CCA247BF-CBBC-447F-AFA5-3F9855E493A2}" srcOrd="1" destOrd="0" presId="urn:microsoft.com/office/officeart/2005/8/layout/hList7#1"/>
    <dgm:cxn modelId="{D69F06BE-9930-405D-A968-240CA20D7EEE}" type="presParOf" srcId="{70002841-413C-49A4-BB8F-E14D952215BE}" destId="{EAD1CE31-427B-498F-A58B-2D4C41E8B5CC}" srcOrd="2" destOrd="0" presId="urn:microsoft.com/office/officeart/2005/8/layout/hList7#1"/>
    <dgm:cxn modelId="{46909180-DE68-44B7-9649-B80FF6ACC17A}" type="presParOf" srcId="{70002841-413C-49A4-BB8F-E14D952215BE}" destId="{66DA22BE-21EA-45E1-B0A6-BF4F498C9408}" srcOrd="3" destOrd="0" presId="urn:microsoft.com/office/officeart/2005/8/layout/hList7#1"/>
    <dgm:cxn modelId="{8DA0140B-4DFD-4167-A633-D818B4609E12}" type="presParOf" srcId="{F1898A3F-9B33-4C8A-9A77-AF1255B164FF}" destId="{1F2BA916-6958-4E0B-A8A7-C27EAB123B57}" srcOrd="9" destOrd="0" presId="urn:microsoft.com/office/officeart/2005/8/layout/hList7#1"/>
    <dgm:cxn modelId="{E1599BFE-75F1-4D3F-9979-6E042695765D}" type="presParOf" srcId="{F1898A3F-9B33-4C8A-9A77-AF1255B164FF}" destId="{85185E7D-8B12-43FB-BAFB-E2CF95B49F01}" srcOrd="10" destOrd="0" presId="urn:microsoft.com/office/officeart/2005/8/layout/hList7#1"/>
    <dgm:cxn modelId="{986CB81E-882C-459F-92B4-BB6AC501B383}" type="presParOf" srcId="{85185E7D-8B12-43FB-BAFB-E2CF95B49F01}" destId="{CE0E98D5-D5F7-44A8-8462-A3E408114802}" srcOrd="0" destOrd="0" presId="urn:microsoft.com/office/officeart/2005/8/layout/hList7#1"/>
    <dgm:cxn modelId="{749938EA-893D-41E8-811B-69A79DD40C97}" type="presParOf" srcId="{85185E7D-8B12-43FB-BAFB-E2CF95B49F01}" destId="{515CA870-5567-46E8-9800-EEB5E7324FE6}" srcOrd="1" destOrd="0" presId="urn:microsoft.com/office/officeart/2005/8/layout/hList7#1"/>
    <dgm:cxn modelId="{B3A1E7D1-F265-4D9B-899C-BE1F446F39F6}" type="presParOf" srcId="{85185E7D-8B12-43FB-BAFB-E2CF95B49F01}" destId="{CBE1ED37-38BB-4FC7-A971-466106FE9AF9}" srcOrd="2" destOrd="0" presId="urn:microsoft.com/office/officeart/2005/8/layout/hList7#1"/>
    <dgm:cxn modelId="{8E4DE78F-F6FD-452E-9132-ACC1CE60F700}" type="presParOf" srcId="{85185E7D-8B12-43FB-BAFB-E2CF95B49F01}" destId="{CD2497D5-3E59-4EE7-955F-23507364A8CF}" srcOrd="3" destOrd="0" presId="urn:microsoft.com/office/officeart/2005/8/layout/hList7#1"/>
    <dgm:cxn modelId="{785CC7DE-D217-4A4F-B404-D197B5A3F6EE}" type="presParOf" srcId="{F1898A3F-9B33-4C8A-9A77-AF1255B164FF}" destId="{E86868D8-C679-417E-A630-32FC52617DF3}" srcOrd="11" destOrd="0" presId="urn:microsoft.com/office/officeart/2005/8/layout/hList7#1"/>
    <dgm:cxn modelId="{C0F5AA2E-74D6-493A-AFFB-EB92AF01FA3F}" type="presParOf" srcId="{F1898A3F-9B33-4C8A-9A77-AF1255B164FF}" destId="{BDDEC471-0958-450B-8599-7D59999A77A8}" srcOrd="12" destOrd="0" presId="urn:microsoft.com/office/officeart/2005/8/layout/hList7#1"/>
    <dgm:cxn modelId="{DE057A0B-7F7E-4907-A4A5-907D2D28BA5A}" type="presParOf" srcId="{BDDEC471-0958-450B-8599-7D59999A77A8}" destId="{BC5B3714-CFC9-4238-B779-E21A7571B475}" srcOrd="0" destOrd="0" presId="urn:microsoft.com/office/officeart/2005/8/layout/hList7#1"/>
    <dgm:cxn modelId="{ACF67BB0-2A6B-4021-89C7-6552B70EE9A5}" type="presParOf" srcId="{BDDEC471-0958-450B-8599-7D59999A77A8}" destId="{87A19902-21E8-4B5A-9387-A2419EC449B3}" srcOrd="1" destOrd="0" presId="urn:microsoft.com/office/officeart/2005/8/layout/hList7#1"/>
    <dgm:cxn modelId="{5CAFA2B7-096B-4C35-85B8-BFEBBBEBA723}" type="presParOf" srcId="{BDDEC471-0958-450B-8599-7D59999A77A8}" destId="{37226BDB-0D47-412B-915E-E98E6A765E6E}" srcOrd="2" destOrd="0" presId="urn:microsoft.com/office/officeart/2005/8/layout/hList7#1"/>
    <dgm:cxn modelId="{03A29DBF-A0FE-40A8-ABB0-F7CEA67DC8B2}" type="presParOf" srcId="{BDDEC471-0958-450B-8599-7D59999A77A8}" destId="{468A9A3F-4AB5-45D5-9F08-E102D89D6C53}"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C429D3-1710-491D-A518-CED176D4E508}" type="doc">
      <dgm:prSet loTypeId="urn:microsoft.com/office/officeart/2005/8/layout/radial1" loCatId="cycle" qsTypeId="urn:microsoft.com/office/officeart/2005/8/quickstyle/3d3" qsCatId="3D" csTypeId="urn:microsoft.com/office/officeart/2005/8/colors/colorful4" csCatId="colorful" phldr="1"/>
      <dgm:spPr/>
      <dgm:t>
        <a:bodyPr/>
        <a:lstStyle/>
        <a:p>
          <a:endParaRPr lang="en-US"/>
        </a:p>
      </dgm:t>
    </dgm:pt>
    <dgm:pt modelId="{2292A9AF-C98C-415C-ACE5-134AFB86DFAC}">
      <dgm:prSet phldrT="[Text]"/>
      <dgm:spPr/>
      <dgm:t>
        <a:bodyPr/>
        <a:lstStyle/>
        <a:p>
          <a:r>
            <a:rPr lang="en-US" dirty="0" err="1"/>
            <a:t>Mục</a:t>
          </a:r>
          <a:r>
            <a:rPr lang="en-US" dirty="0"/>
            <a:t> </a:t>
          </a:r>
          <a:r>
            <a:rPr lang="en-US" dirty="0" err="1"/>
            <a:t>tiêu</a:t>
          </a:r>
          <a:endParaRPr lang="en-US" dirty="0"/>
        </a:p>
      </dgm:t>
    </dgm:pt>
    <dgm:pt modelId="{D216BCBE-10C0-4C26-B2A7-EC6B5CAE4655}" type="parTrans" cxnId="{BFA7D33C-3B3A-405E-ABE3-E5C9580825F5}">
      <dgm:prSet/>
      <dgm:spPr/>
      <dgm:t>
        <a:bodyPr/>
        <a:lstStyle/>
        <a:p>
          <a:endParaRPr lang="en-US"/>
        </a:p>
      </dgm:t>
    </dgm:pt>
    <dgm:pt modelId="{D6B71243-690D-4404-87BB-A218686ED62A}" type="sibTrans" cxnId="{BFA7D33C-3B3A-405E-ABE3-E5C9580825F5}">
      <dgm:prSet/>
      <dgm:spPr/>
      <dgm:t>
        <a:bodyPr/>
        <a:lstStyle/>
        <a:p>
          <a:endParaRPr lang="en-US"/>
        </a:p>
      </dgm:t>
    </dgm:pt>
    <dgm:pt modelId="{B79B33BD-AFCD-4633-974E-D5181445F00B}">
      <dgm:prSet phldrT="[Text]"/>
      <dgm:spPr/>
      <dgm:t>
        <a:bodyPr/>
        <a:lstStyle/>
        <a:p>
          <a:r>
            <a:rPr lang="en-US" dirty="0"/>
            <a:t>What</a:t>
          </a:r>
        </a:p>
      </dgm:t>
    </dgm:pt>
    <dgm:pt modelId="{063FC1E5-8D91-46DB-8057-34E8F5F13DE3}" type="parTrans" cxnId="{46DBB7B9-206E-4A2B-A93F-1DF40BC72440}">
      <dgm:prSet/>
      <dgm:spPr/>
      <dgm:t>
        <a:bodyPr/>
        <a:lstStyle/>
        <a:p>
          <a:endParaRPr lang="en-US"/>
        </a:p>
      </dgm:t>
    </dgm:pt>
    <dgm:pt modelId="{6CF21563-1352-4C1F-989F-B5A9E9BE74FF}" type="sibTrans" cxnId="{46DBB7B9-206E-4A2B-A93F-1DF40BC72440}">
      <dgm:prSet/>
      <dgm:spPr/>
      <dgm:t>
        <a:bodyPr/>
        <a:lstStyle/>
        <a:p>
          <a:endParaRPr lang="en-US"/>
        </a:p>
      </dgm:t>
    </dgm:pt>
    <dgm:pt modelId="{69BAA4E4-9AEB-4741-93AF-7F6028788E18}">
      <dgm:prSet phldrT="[Text]"/>
      <dgm:spPr/>
      <dgm:t>
        <a:bodyPr/>
        <a:lstStyle/>
        <a:p>
          <a:r>
            <a:rPr lang="en-US" dirty="0"/>
            <a:t>Where</a:t>
          </a:r>
        </a:p>
      </dgm:t>
    </dgm:pt>
    <dgm:pt modelId="{71F3D3E5-67A9-4D03-818C-734362EB6704}" type="parTrans" cxnId="{12DE0B89-F974-47CF-9297-8245026F78C6}">
      <dgm:prSet/>
      <dgm:spPr/>
      <dgm:t>
        <a:bodyPr/>
        <a:lstStyle/>
        <a:p>
          <a:endParaRPr lang="en-US"/>
        </a:p>
      </dgm:t>
    </dgm:pt>
    <dgm:pt modelId="{A7712414-9367-4E13-88D2-11BAD38FB5F6}" type="sibTrans" cxnId="{12DE0B89-F974-47CF-9297-8245026F78C6}">
      <dgm:prSet/>
      <dgm:spPr/>
      <dgm:t>
        <a:bodyPr/>
        <a:lstStyle/>
        <a:p>
          <a:endParaRPr lang="en-US"/>
        </a:p>
      </dgm:t>
    </dgm:pt>
    <dgm:pt modelId="{924CC8A9-F48F-4966-B30D-96F83A44382E}">
      <dgm:prSet phldrT="[Text]"/>
      <dgm:spPr/>
      <dgm:t>
        <a:bodyPr/>
        <a:lstStyle/>
        <a:p>
          <a:r>
            <a:rPr lang="en-US" dirty="0"/>
            <a:t>When</a:t>
          </a:r>
        </a:p>
      </dgm:t>
    </dgm:pt>
    <dgm:pt modelId="{C9517E2E-CD2D-46A9-A3B5-793F6525BF31}" type="parTrans" cxnId="{5F7BAF5C-6EA6-4AE8-A6C6-109DC14CA2EB}">
      <dgm:prSet/>
      <dgm:spPr/>
      <dgm:t>
        <a:bodyPr/>
        <a:lstStyle/>
        <a:p>
          <a:endParaRPr lang="en-US"/>
        </a:p>
      </dgm:t>
    </dgm:pt>
    <dgm:pt modelId="{C2DC1BBA-294F-487F-8E13-C58293F90A68}" type="sibTrans" cxnId="{5F7BAF5C-6EA6-4AE8-A6C6-109DC14CA2EB}">
      <dgm:prSet/>
      <dgm:spPr/>
      <dgm:t>
        <a:bodyPr/>
        <a:lstStyle/>
        <a:p>
          <a:endParaRPr lang="en-US"/>
        </a:p>
      </dgm:t>
    </dgm:pt>
    <dgm:pt modelId="{E9B61CE7-4A87-454A-B7D3-A357A3ED95BF}">
      <dgm:prSet phldrT="[Text]"/>
      <dgm:spPr/>
      <dgm:t>
        <a:bodyPr/>
        <a:lstStyle/>
        <a:p>
          <a:r>
            <a:rPr lang="en-US" dirty="0"/>
            <a:t>Why</a:t>
          </a:r>
        </a:p>
      </dgm:t>
    </dgm:pt>
    <dgm:pt modelId="{A41B0D6D-75AF-441C-8A0B-7F62F593D772}" type="parTrans" cxnId="{523F2B59-F69B-4283-94A2-40166A9D9A8B}">
      <dgm:prSet/>
      <dgm:spPr/>
      <dgm:t>
        <a:bodyPr/>
        <a:lstStyle/>
        <a:p>
          <a:endParaRPr lang="en-US"/>
        </a:p>
      </dgm:t>
    </dgm:pt>
    <dgm:pt modelId="{A73E1CEC-3288-4DE6-B021-29AF84A80457}" type="sibTrans" cxnId="{523F2B59-F69B-4283-94A2-40166A9D9A8B}">
      <dgm:prSet/>
      <dgm:spPr/>
      <dgm:t>
        <a:bodyPr/>
        <a:lstStyle/>
        <a:p>
          <a:endParaRPr lang="en-US"/>
        </a:p>
      </dgm:t>
    </dgm:pt>
    <dgm:pt modelId="{B5EBCF1A-1384-41D9-85A6-D045DE9D6EC6}">
      <dgm:prSet phldrT="[Text]"/>
      <dgm:spPr/>
      <dgm:t>
        <a:bodyPr/>
        <a:lstStyle/>
        <a:p>
          <a:r>
            <a:rPr lang="en-US" dirty="0"/>
            <a:t>Who</a:t>
          </a:r>
        </a:p>
      </dgm:t>
    </dgm:pt>
    <dgm:pt modelId="{86256F01-FE47-4171-AD4E-AEB0FB916D28}" type="parTrans" cxnId="{7F9DDBF7-2678-47C8-933C-2945CB517445}">
      <dgm:prSet/>
      <dgm:spPr/>
      <dgm:t>
        <a:bodyPr/>
        <a:lstStyle/>
        <a:p>
          <a:endParaRPr lang="en-US"/>
        </a:p>
      </dgm:t>
    </dgm:pt>
    <dgm:pt modelId="{AE394F1E-E4B4-4840-B4E8-3E66055A6ED8}" type="sibTrans" cxnId="{7F9DDBF7-2678-47C8-933C-2945CB517445}">
      <dgm:prSet/>
      <dgm:spPr/>
      <dgm:t>
        <a:bodyPr/>
        <a:lstStyle/>
        <a:p>
          <a:endParaRPr lang="en-US"/>
        </a:p>
      </dgm:t>
    </dgm:pt>
    <dgm:pt modelId="{FC734E25-36D6-4174-803F-A0B6A7B84E7B}">
      <dgm:prSet phldrT="[Text]"/>
      <dgm:spPr/>
      <dgm:t>
        <a:bodyPr/>
        <a:lstStyle/>
        <a:p>
          <a:r>
            <a:rPr lang="en-US" dirty="0"/>
            <a:t>How</a:t>
          </a:r>
        </a:p>
      </dgm:t>
    </dgm:pt>
    <dgm:pt modelId="{BB622F76-E5FA-4F13-A669-CF8283E06D70}" type="parTrans" cxnId="{B4F85C8A-CC45-4E82-BED7-7EC125C25B00}">
      <dgm:prSet/>
      <dgm:spPr/>
      <dgm:t>
        <a:bodyPr/>
        <a:lstStyle/>
        <a:p>
          <a:endParaRPr lang="en-US"/>
        </a:p>
      </dgm:t>
    </dgm:pt>
    <dgm:pt modelId="{9BE155CB-AAC3-496C-9987-2704CC15DCD2}" type="sibTrans" cxnId="{B4F85C8A-CC45-4E82-BED7-7EC125C25B00}">
      <dgm:prSet/>
      <dgm:spPr/>
      <dgm:t>
        <a:bodyPr/>
        <a:lstStyle/>
        <a:p>
          <a:endParaRPr lang="en-US"/>
        </a:p>
      </dgm:t>
    </dgm:pt>
    <dgm:pt modelId="{4FE8812D-D4F2-45D1-A808-066E335D9BF5}" type="pres">
      <dgm:prSet presAssocID="{68C429D3-1710-491D-A518-CED176D4E508}" presName="cycle" presStyleCnt="0">
        <dgm:presLayoutVars>
          <dgm:chMax val="1"/>
          <dgm:dir/>
          <dgm:animLvl val="ctr"/>
          <dgm:resizeHandles val="exact"/>
        </dgm:presLayoutVars>
      </dgm:prSet>
      <dgm:spPr/>
      <dgm:t>
        <a:bodyPr/>
        <a:lstStyle/>
        <a:p>
          <a:endParaRPr lang="en-US"/>
        </a:p>
      </dgm:t>
    </dgm:pt>
    <dgm:pt modelId="{177CC230-CC51-49CB-88DF-2EF7C73255BF}" type="pres">
      <dgm:prSet presAssocID="{2292A9AF-C98C-415C-ACE5-134AFB86DFAC}" presName="centerShape" presStyleLbl="node0" presStyleIdx="0" presStyleCnt="1"/>
      <dgm:spPr/>
      <dgm:t>
        <a:bodyPr/>
        <a:lstStyle/>
        <a:p>
          <a:endParaRPr lang="en-US"/>
        </a:p>
      </dgm:t>
    </dgm:pt>
    <dgm:pt modelId="{6C38B40E-FC53-4CBD-90AD-AD0782A0C42E}" type="pres">
      <dgm:prSet presAssocID="{063FC1E5-8D91-46DB-8057-34E8F5F13DE3}" presName="Name9" presStyleLbl="parChTrans1D2" presStyleIdx="0" presStyleCnt="6"/>
      <dgm:spPr/>
      <dgm:t>
        <a:bodyPr/>
        <a:lstStyle/>
        <a:p>
          <a:endParaRPr lang="en-US"/>
        </a:p>
      </dgm:t>
    </dgm:pt>
    <dgm:pt modelId="{80D051F2-5899-40ED-9AD7-7CE6280AC078}" type="pres">
      <dgm:prSet presAssocID="{063FC1E5-8D91-46DB-8057-34E8F5F13DE3}" presName="connTx" presStyleLbl="parChTrans1D2" presStyleIdx="0" presStyleCnt="6"/>
      <dgm:spPr/>
      <dgm:t>
        <a:bodyPr/>
        <a:lstStyle/>
        <a:p>
          <a:endParaRPr lang="en-US"/>
        </a:p>
      </dgm:t>
    </dgm:pt>
    <dgm:pt modelId="{89881BBE-A721-4B18-844A-0049F13F420A}" type="pres">
      <dgm:prSet presAssocID="{B79B33BD-AFCD-4633-974E-D5181445F00B}" presName="node" presStyleLbl="node1" presStyleIdx="0" presStyleCnt="6">
        <dgm:presLayoutVars>
          <dgm:bulletEnabled val="1"/>
        </dgm:presLayoutVars>
      </dgm:prSet>
      <dgm:spPr/>
      <dgm:t>
        <a:bodyPr/>
        <a:lstStyle/>
        <a:p>
          <a:endParaRPr lang="en-US"/>
        </a:p>
      </dgm:t>
    </dgm:pt>
    <dgm:pt modelId="{83A9E2A6-AD41-445B-B4A7-4B856BB7C97F}" type="pres">
      <dgm:prSet presAssocID="{71F3D3E5-67A9-4D03-818C-734362EB6704}" presName="Name9" presStyleLbl="parChTrans1D2" presStyleIdx="1" presStyleCnt="6"/>
      <dgm:spPr/>
      <dgm:t>
        <a:bodyPr/>
        <a:lstStyle/>
        <a:p>
          <a:endParaRPr lang="en-US"/>
        </a:p>
      </dgm:t>
    </dgm:pt>
    <dgm:pt modelId="{08ED603D-C892-4F9D-A4C4-106F0D153F32}" type="pres">
      <dgm:prSet presAssocID="{71F3D3E5-67A9-4D03-818C-734362EB6704}" presName="connTx" presStyleLbl="parChTrans1D2" presStyleIdx="1" presStyleCnt="6"/>
      <dgm:spPr/>
      <dgm:t>
        <a:bodyPr/>
        <a:lstStyle/>
        <a:p>
          <a:endParaRPr lang="en-US"/>
        </a:p>
      </dgm:t>
    </dgm:pt>
    <dgm:pt modelId="{CD9AB644-904E-41D4-A7BC-C92D6822A37E}" type="pres">
      <dgm:prSet presAssocID="{69BAA4E4-9AEB-4741-93AF-7F6028788E18}" presName="node" presStyleLbl="node1" presStyleIdx="1" presStyleCnt="6">
        <dgm:presLayoutVars>
          <dgm:bulletEnabled val="1"/>
        </dgm:presLayoutVars>
      </dgm:prSet>
      <dgm:spPr/>
      <dgm:t>
        <a:bodyPr/>
        <a:lstStyle/>
        <a:p>
          <a:endParaRPr lang="en-US"/>
        </a:p>
      </dgm:t>
    </dgm:pt>
    <dgm:pt modelId="{FE884705-0291-406F-82C3-228D190E84FA}" type="pres">
      <dgm:prSet presAssocID="{C9517E2E-CD2D-46A9-A3B5-793F6525BF31}" presName="Name9" presStyleLbl="parChTrans1D2" presStyleIdx="2" presStyleCnt="6"/>
      <dgm:spPr/>
      <dgm:t>
        <a:bodyPr/>
        <a:lstStyle/>
        <a:p>
          <a:endParaRPr lang="en-US"/>
        </a:p>
      </dgm:t>
    </dgm:pt>
    <dgm:pt modelId="{2FCE3781-2713-475D-A017-8B7D7F4C030B}" type="pres">
      <dgm:prSet presAssocID="{C9517E2E-CD2D-46A9-A3B5-793F6525BF31}" presName="connTx" presStyleLbl="parChTrans1D2" presStyleIdx="2" presStyleCnt="6"/>
      <dgm:spPr/>
      <dgm:t>
        <a:bodyPr/>
        <a:lstStyle/>
        <a:p>
          <a:endParaRPr lang="en-US"/>
        </a:p>
      </dgm:t>
    </dgm:pt>
    <dgm:pt modelId="{6D6FA674-0D99-47BD-8C8F-6E23D5F4C967}" type="pres">
      <dgm:prSet presAssocID="{924CC8A9-F48F-4966-B30D-96F83A44382E}" presName="node" presStyleLbl="node1" presStyleIdx="2" presStyleCnt="6">
        <dgm:presLayoutVars>
          <dgm:bulletEnabled val="1"/>
        </dgm:presLayoutVars>
      </dgm:prSet>
      <dgm:spPr/>
      <dgm:t>
        <a:bodyPr/>
        <a:lstStyle/>
        <a:p>
          <a:endParaRPr lang="en-US"/>
        </a:p>
      </dgm:t>
    </dgm:pt>
    <dgm:pt modelId="{830E66D0-A256-4111-9AA1-0CC46791537E}" type="pres">
      <dgm:prSet presAssocID="{A41B0D6D-75AF-441C-8A0B-7F62F593D772}" presName="Name9" presStyleLbl="parChTrans1D2" presStyleIdx="3" presStyleCnt="6"/>
      <dgm:spPr/>
      <dgm:t>
        <a:bodyPr/>
        <a:lstStyle/>
        <a:p>
          <a:endParaRPr lang="en-US"/>
        </a:p>
      </dgm:t>
    </dgm:pt>
    <dgm:pt modelId="{FB41AD7E-9509-45A5-B20B-BF0855E68C91}" type="pres">
      <dgm:prSet presAssocID="{A41B0D6D-75AF-441C-8A0B-7F62F593D772}" presName="connTx" presStyleLbl="parChTrans1D2" presStyleIdx="3" presStyleCnt="6"/>
      <dgm:spPr/>
      <dgm:t>
        <a:bodyPr/>
        <a:lstStyle/>
        <a:p>
          <a:endParaRPr lang="en-US"/>
        </a:p>
      </dgm:t>
    </dgm:pt>
    <dgm:pt modelId="{A718DD2C-3AF1-4E5D-BFCA-B3A2BB94CAC3}" type="pres">
      <dgm:prSet presAssocID="{E9B61CE7-4A87-454A-B7D3-A357A3ED95BF}" presName="node" presStyleLbl="node1" presStyleIdx="3" presStyleCnt="6">
        <dgm:presLayoutVars>
          <dgm:bulletEnabled val="1"/>
        </dgm:presLayoutVars>
      </dgm:prSet>
      <dgm:spPr/>
      <dgm:t>
        <a:bodyPr/>
        <a:lstStyle/>
        <a:p>
          <a:endParaRPr lang="en-US"/>
        </a:p>
      </dgm:t>
    </dgm:pt>
    <dgm:pt modelId="{169DC230-8477-45FF-84BB-BE46DC01470E}" type="pres">
      <dgm:prSet presAssocID="{86256F01-FE47-4171-AD4E-AEB0FB916D28}" presName="Name9" presStyleLbl="parChTrans1D2" presStyleIdx="4" presStyleCnt="6"/>
      <dgm:spPr/>
      <dgm:t>
        <a:bodyPr/>
        <a:lstStyle/>
        <a:p>
          <a:endParaRPr lang="en-US"/>
        </a:p>
      </dgm:t>
    </dgm:pt>
    <dgm:pt modelId="{E7593C1F-4759-4679-B43C-B98A7FB72F1B}" type="pres">
      <dgm:prSet presAssocID="{86256F01-FE47-4171-AD4E-AEB0FB916D28}" presName="connTx" presStyleLbl="parChTrans1D2" presStyleIdx="4" presStyleCnt="6"/>
      <dgm:spPr/>
      <dgm:t>
        <a:bodyPr/>
        <a:lstStyle/>
        <a:p>
          <a:endParaRPr lang="en-US"/>
        </a:p>
      </dgm:t>
    </dgm:pt>
    <dgm:pt modelId="{1A1134A2-0C4F-4CE1-91CD-BA09D53A8A47}" type="pres">
      <dgm:prSet presAssocID="{B5EBCF1A-1384-41D9-85A6-D045DE9D6EC6}" presName="node" presStyleLbl="node1" presStyleIdx="4" presStyleCnt="6">
        <dgm:presLayoutVars>
          <dgm:bulletEnabled val="1"/>
        </dgm:presLayoutVars>
      </dgm:prSet>
      <dgm:spPr/>
      <dgm:t>
        <a:bodyPr/>
        <a:lstStyle/>
        <a:p>
          <a:endParaRPr lang="en-US"/>
        </a:p>
      </dgm:t>
    </dgm:pt>
    <dgm:pt modelId="{443EB78C-1C92-40E9-9580-2BF310614396}" type="pres">
      <dgm:prSet presAssocID="{BB622F76-E5FA-4F13-A669-CF8283E06D70}" presName="Name9" presStyleLbl="parChTrans1D2" presStyleIdx="5" presStyleCnt="6"/>
      <dgm:spPr/>
      <dgm:t>
        <a:bodyPr/>
        <a:lstStyle/>
        <a:p>
          <a:endParaRPr lang="en-US"/>
        </a:p>
      </dgm:t>
    </dgm:pt>
    <dgm:pt modelId="{BB1917E2-4F01-4229-80B3-C59A6339FA7C}" type="pres">
      <dgm:prSet presAssocID="{BB622F76-E5FA-4F13-A669-CF8283E06D70}" presName="connTx" presStyleLbl="parChTrans1D2" presStyleIdx="5" presStyleCnt="6"/>
      <dgm:spPr/>
      <dgm:t>
        <a:bodyPr/>
        <a:lstStyle/>
        <a:p>
          <a:endParaRPr lang="en-US"/>
        </a:p>
      </dgm:t>
    </dgm:pt>
    <dgm:pt modelId="{3A562442-271B-40F9-9D93-F5F5A1F1FF39}" type="pres">
      <dgm:prSet presAssocID="{FC734E25-36D6-4174-803F-A0B6A7B84E7B}" presName="node" presStyleLbl="node1" presStyleIdx="5" presStyleCnt="6">
        <dgm:presLayoutVars>
          <dgm:bulletEnabled val="1"/>
        </dgm:presLayoutVars>
      </dgm:prSet>
      <dgm:spPr/>
      <dgm:t>
        <a:bodyPr/>
        <a:lstStyle/>
        <a:p>
          <a:endParaRPr lang="en-US"/>
        </a:p>
      </dgm:t>
    </dgm:pt>
  </dgm:ptLst>
  <dgm:cxnLst>
    <dgm:cxn modelId="{ED8F65DA-9F76-410F-B6D7-46670F6C24F2}" type="presOf" srcId="{86256F01-FE47-4171-AD4E-AEB0FB916D28}" destId="{169DC230-8477-45FF-84BB-BE46DC01470E}" srcOrd="0" destOrd="0" presId="urn:microsoft.com/office/officeart/2005/8/layout/radial1"/>
    <dgm:cxn modelId="{416DB159-7872-47B8-978F-387BD1116B92}" type="presOf" srcId="{B79B33BD-AFCD-4633-974E-D5181445F00B}" destId="{89881BBE-A721-4B18-844A-0049F13F420A}" srcOrd="0" destOrd="0" presId="urn:microsoft.com/office/officeart/2005/8/layout/radial1"/>
    <dgm:cxn modelId="{7D84A5EF-9D80-44F2-BD66-612FF577FBF8}" type="presOf" srcId="{69BAA4E4-9AEB-4741-93AF-7F6028788E18}" destId="{CD9AB644-904E-41D4-A7BC-C92D6822A37E}" srcOrd="0" destOrd="0" presId="urn:microsoft.com/office/officeart/2005/8/layout/radial1"/>
    <dgm:cxn modelId="{BFA7D33C-3B3A-405E-ABE3-E5C9580825F5}" srcId="{68C429D3-1710-491D-A518-CED176D4E508}" destId="{2292A9AF-C98C-415C-ACE5-134AFB86DFAC}" srcOrd="0" destOrd="0" parTransId="{D216BCBE-10C0-4C26-B2A7-EC6B5CAE4655}" sibTransId="{D6B71243-690D-4404-87BB-A218686ED62A}"/>
    <dgm:cxn modelId="{533B1A02-FA79-46E9-BD95-F88E19ACA33B}" type="presOf" srcId="{C9517E2E-CD2D-46A9-A3B5-793F6525BF31}" destId="{FE884705-0291-406F-82C3-228D190E84FA}" srcOrd="0" destOrd="0" presId="urn:microsoft.com/office/officeart/2005/8/layout/radial1"/>
    <dgm:cxn modelId="{38B6A53F-24A7-4F33-A48C-87C0BA62A609}" type="presOf" srcId="{68C429D3-1710-491D-A518-CED176D4E508}" destId="{4FE8812D-D4F2-45D1-A808-066E335D9BF5}" srcOrd="0" destOrd="0" presId="urn:microsoft.com/office/officeart/2005/8/layout/radial1"/>
    <dgm:cxn modelId="{5F7BAF5C-6EA6-4AE8-A6C6-109DC14CA2EB}" srcId="{2292A9AF-C98C-415C-ACE5-134AFB86DFAC}" destId="{924CC8A9-F48F-4966-B30D-96F83A44382E}" srcOrd="2" destOrd="0" parTransId="{C9517E2E-CD2D-46A9-A3B5-793F6525BF31}" sibTransId="{C2DC1BBA-294F-487F-8E13-C58293F90A68}"/>
    <dgm:cxn modelId="{7F9DDBF7-2678-47C8-933C-2945CB517445}" srcId="{2292A9AF-C98C-415C-ACE5-134AFB86DFAC}" destId="{B5EBCF1A-1384-41D9-85A6-D045DE9D6EC6}" srcOrd="4" destOrd="0" parTransId="{86256F01-FE47-4171-AD4E-AEB0FB916D28}" sibTransId="{AE394F1E-E4B4-4840-B4E8-3E66055A6ED8}"/>
    <dgm:cxn modelId="{683D25C8-6870-47E4-80AD-2F6594DFBE8D}" type="presOf" srcId="{063FC1E5-8D91-46DB-8057-34E8F5F13DE3}" destId="{80D051F2-5899-40ED-9AD7-7CE6280AC078}" srcOrd="1" destOrd="0" presId="urn:microsoft.com/office/officeart/2005/8/layout/radial1"/>
    <dgm:cxn modelId="{405A7554-E1BE-4C54-9D36-817320ABEA35}" type="presOf" srcId="{A41B0D6D-75AF-441C-8A0B-7F62F593D772}" destId="{830E66D0-A256-4111-9AA1-0CC46791537E}" srcOrd="0" destOrd="0" presId="urn:microsoft.com/office/officeart/2005/8/layout/radial1"/>
    <dgm:cxn modelId="{441A54F9-3687-4D19-9F6D-A4A3C3AF0F67}" type="presOf" srcId="{71F3D3E5-67A9-4D03-818C-734362EB6704}" destId="{08ED603D-C892-4F9D-A4C4-106F0D153F32}" srcOrd="1" destOrd="0" presId="urn:microsoft.com/office/officeart/2005/8/layout/radial1"/>
    <dgm:cxn modelId="{A47FDD44-4FCD-4F02-BE11-719105EDE147}" type="presOf" srcId="{B5EBCF1A-1384-41D9-85A6-D045DE9D6EC6}" destId="{1A1134A2-0C4F-4CE1-91CD-BA09D53A8A47}" srcOrd="0" destOrd="0" presId="urn:microsoft.com/office/officeart/2005/8/layout/radial1"/>
    <dgm:cxn modelId="{361B7439-E990-4ABC-BC35-338DA08306C8}" type="presOf" srcId="{BB622F76-E5FA-4F13-A669-CF8283E06D70}" destId="{BB1917E2-4F01-4229-80B3-C59A6339FA7C}" srcOrd="1" destOrd="0" presId="urn:microsoft.com/office/officeart/2005/8/layout/radial1"/>
    <dgm:cxn modelId="{46DBB7B9-206E-4A2B-A93F-1DF40BC72440}" srcId="{2292A9AF-C98C-415C-ACE5-134AFB86DFAC}" destId="{B79B33BD-AFCD-4633-974E-D5181445F00B}" srcOrd="0" destOrd="0" parTransId="{063FC1E5-8D91-46DB-8057-34E8F5F13DE3}" sibTransId="{6CF21563-1352-4C1F-989F-B5A9E9BE74FF}"/>
    <dgm:cxn modelId="{5BAC8D21-04AC-4C12-86DC-6BFEC3F46072}" type="presOf" srcId="{A41B0D6D-75AF-441C-8A0B-7F62F593D772}" destId="{FB41AD7E-9509-45A5-B20B-BF0855E68C91}" srcOrd="1" destOrd="0" presId="urn:microsoft.com/office/officeart/2005/8/layout/radial1"/>
    <dgm:cxn modelId="{4576A353-3C0F-4405-8D79-4C67C691C7F8}" type="presOf" srcId="{FC734E25-36D6-4174-803F-A0B6A7B84E7B}" destId="{3A562442-271B-40F9-9D93-F5F5A1F1FF39}" srcOrd="0" destOrd="0" presId="urn:microsoft.com/office/officeart/2005/8/layout/radial1"/>
    <dgm:cxn modelId="{2C4C9A7B-263D-49E8-AF45-4A04585B749E}" type="presOf" srcId="{E9B61CE7-4A87-454A-B7D3-A357A3ED95BF}" destId="{A718DD2C-3AF1-4E5D-BFCA-B3A2BB94CAC3}" srcOrd="0" destOrd="0" presId="urn:microsoft.com/office/officeart/2005/8/layout/radial1"/>
    <dgm:cxn modelId="{B4F85C8A-CC45-4E82-BED7-7EC125C25B00}" srcId="{2292A9AF-C98C-415C-ACE5-134AFB86DFAC}" destId="{FC734E25-36D6-4174-803F-A0B6A7B84E7B}" srcOrd="5" destOrd="0" parTransId="{BB622F76-E5FA-4F13-A669-CF8283E06D70}" sibTransId="{9BE155CB-AAC3-496C-9987-2704CC15DCD2}"/>
    <dgm:cxn modelId="{88DB62B4-1597-43AD-B150-BCCFE1D8228D}" type="presOf" srcId="{063FC1E5-8D91-46DB-8057-34E8F5F13DE3}" destId="{6C38B40E-FC53-4CBD-90AD-AD0782A0C42E}" srcOrd="0" destOrd="0" presId="urn:microsoft.com/office/officeart/2005/8/layout/radial1"/>
    <dgm:cxn modelId="{438A1722-3F24-4AC0-9AC1-55A5E08C1F07}" type="presOf" srcId="{C9517E2E-CD2D-46A9-A3B5-793F6525BF31}" destId="{2FCE3781-2713-475D-A017-8B7D7F4C030B}" srcOrd="1" destOrd="0" presId="urn:microsoft.com/office/officeart/2005/8/layout/radial1"/>
    <dgm:cxn modelId="{0808C8AE-658E-4A26-8512-6D3074793509}" type="presOf" srcId="{71F3D3E5-67A9-4D03-818C-734362EB6704}" destId="{83A9E2A6-AD41-445B-B4A7-4B856BB7C97F}" srcOrd="0" destOrd="0" presId="urn:microsoft.com/office/officeart/2005/8/layout/radial1"/>
    <dgm:cxn modelId="{12DE0B89-F974-47CF-9297-8245026F78C6}" srcId="{2292A9AF-C98C-415C-ACE5-134AFB86DFAC}" destId="{69BAA4E4-9AEB-4741-93AF-7F6028788E18}" srcOrd="1" destOrd="0" parTransId="{71F3D3E5-67A9-4D03-818C-734362EB6704}" sibTransId="{A7712414-9367-4E13-88D2-11BAD38FB5F6}"/>
    <dgm:cxn modelId="{523F2B59-F69B-4283-94A2-40166A9D9A8B}" srcId="{2292A9AF-C98C-415C-ACE5-134AFB86DFAC}" destId="{E9B61CE7-4A87-454A-B7D3-A357A3ED95BF}" srcOrd="3" destOrd="0" parTransId="{A41B0D6D-75AF-441C-8A0B-7F62F593D772}" sibTransId="{A73E1CEC-3288-4DE6-B021-29AF84A80457}"/>
    <dgm:cxn modelId="{75E4906E-9F1E-49E8-BEDC-7FC3187D5D43}" type="presOf" srcId="{BB622F76-E5FA-4F13-A669-CF8283E06D70}" destId="{443EB78C-1C92-40E9-9580-2BF310614396}" srcOrd="0" destOrd="0" presId="urn:microsoft.com/office/officeart/2005/8/layout/radial1"/>
    <dgm:cxn modelId="{1ED8BBFC-21A8-479F-A1E2-5466CF1CCCA6}" type="presOf" srcId="{924CC8A9-F48F-4966-B30D-96F83A44382E}" destId="{6D6FA674-0D99-47BD-8C8F-6E23D5F4C967}" srcOrd="0" destOrd="0" presId="urn:microsoft.com/office/officeart/2005/8/layout/radial1"/>
    <dgm:cxn modelId="{3A8E25FB-DA84-4435-A7F4-807229510665}" type="presOf" srcId="{2292A9AF-C98C-415C-ACE5-134AFB86DFAC}" destId="{177CC230-CC51-49CB-88DF-2EF7C73255BF}" srcOrd="0" destOrd="0" presId="urn:microsoft.com/office/officeart/2005/8/layout/radial1"/>
    <dgm:cxn modelId="{02D96078-0949-4A5E-9E45-C81F7DEA0E8D}" type="presOf" srcId="{86256F01-FE47-4171-AD4E-AEB0FB916D28}" destId="{E7593C1F-4759-4679-B43C-B98A7FB72F1B}" srcOrd="1" destOrd="0" presId="urn:microsoft.com/office/officeart/2005/8/layout/radial1"/>
    <dgm:cxn modelId="{76EBE454-16F4-4787-8359-37F96A697B55}" type="presParOf" srcId="{4FE8812D-D4F2-45D1-A808-066E335D9BF5}" destId="{177CC230-CC51-49CB-88DF-2EF7C73255BF}" srcOrd="0" destOrd="0" presId="urn:microsoft.com/office/officeart/2005/8/layout/radial1"/>
    <dgm:cxn modelId="{E13E98F2-65A4-4979-84D9-62C9E3C6983C}" type="presParOf" srcId="{4FE8812D-D4F2-45D1-A808-066E335D9BF5}" destId="{6C38B40E-FC53-4CBD-90AD-AD0782A0C42E}" srcOrd="1" destOrd="0" presId="urn:microsoft.com/office/officeart/2005/8/layout/radial1"/>
    <dgm:cxn modelId="{ADFE906A-6704-4A28-95FA-0F9B97F76AA8}" type="presParOf" srcId="{6C38B40E-FC53-4CBD-90AD-AD0782A0C42E}" destId="{80D051F2-5899-40ED-9AD7-7CE6280AC078}" srcOrd="0" destOrd="0" presId="urn:microsoft.com/office/officeart/2005/8/layout/radial1"/>
    <dgm:cxn modelId="{1DDBAAD4-EF42-438B-9B5B-961A9E93439B}" type="presParOf" srcId="{4FE8812D-D4F2-45D1-A808-066E335D9BF5}" destId="{89881BBE-A721-4B18-844A-0049F13F420A}" srcOrd="2" destOrd="0" presId="urn:microsoft.com/office/officeart/2005/8/layout/radial1"/>
    <dgm:cxn modelId="{26C6859F-68F8-449B-81F5-11BE0D43E7FB}" type="presParOf" srcId="{4FE8812D-D4F2-45D1-A808-066E335D9BF5}" destId="{83A9E2A6-AD41-445B-B4A7-4B856BB7C97F}" srcOrd="3" destOrd="0" presId="urn:microsoft.com/office/officeart/2005/8/layout/radial1"/>
    <dgm:cxn modelId="{6ACF033B-319A-4148-A30C-987C2AB37FE8}" type="presParOf" srcId="{83A9E2A6-AD41-445B-B4A7-4B856BB7C97F}" destId="{08ED603D-C892-4F9D-A4C4-106F0D153F32}" srcOrd="0" destOrd="0" presId="urn:microsoft.com/office/officeart/2005/8/layout/radial1"/>
    <dgm:cxn modelId="{B24657DB-C56E-44B7-94C0-B61CA0851852}" type="presParOf" srcId="{4FE8812D-D4F2-45D1-A808-066E335D9BF5}" destId="{CD9AB644-904E-41D4-A7BC-C92D6822A37E}" srcOrd="4" destOrd="0" presId="urn:microsoft.com/office/officeart/2005/8/layout/radial1"/>
    <dgm:cxn modelId="{01DDE426-0531-4DF9-9124-05B13D903249}" type="presParOf" srcId="{4FE8812D-D4F2-45D1-A808-066E335D9BF5}" destId="{FE884705-0291-406F-82C3-228D190E84FA}" srcOrd="5" destOrd="0" presId="urn:microsoft.com/office/officeart/2005/8/layout/radial1"/>
    <dgm:cxn modelId="{06F8B4E8-BC98-4A24-9FAB-99867F38170E}" type="presParOf" srcId="{FE884705-0291-406F-82C3-228D190E84FA}" destId="{2FCE3781-2713-475D-A017-8B7D7F4C030B}" srcOrd="0" destOrd="0" presId="urn:microsoft.com/office/officeart/2005/8/layout/radial1"/>
    <dgm:cxn modelId="{7E450883-8631-4924-A0AC-DAA6BEA8822E}" type="presParOf" srcId="{4FE8812D-D4F2-45D1-A808-066E335D9BF5}" destId="{6D6FA674-0D99-47BD-8C8F-6E23D5F4C967}" srcOrd="6" destOrd="0" presId="urn:microsoft.com/office/officeart/2005/8/layout/radial1"/>
    <dgm:cxn modelId="{6B30DF2F-3492-4B14-9926-71E1DCA19C79}" type="presParOf" srcId="{4FE8812D-D4F2-45D1-A808-066E335D9BF5}" destId="{830E66D0-A256-4111-9AA1-0CC46791537E}" srcOrd="7" destOrd="0" presId="urn:microsoft.com/office/officeart/2005/8/layout/radial1"/>
    <dgm:cxn modelId="{49D871AD-DD71-44AB-B9AD-D97E28B37715}" type="presParOf" srcId="{830E66D0-A256-4111-9AA1-0CC46791537E}" destId="{FB41AD7E-9509-45A5-B20B-BF0855E68C91}" srcOrd="0" destOrd="0" presId="urn:microsoft.com/office/officeart/2005/8/layout/radial1"/>
    <dgm:cxn modelId="{D3479574-F6EE-4367-8E4D-6BBD048BD7F6}" type="presParOf" srcId="{4FE8812D-D4F2-45D1-A808-066E335D9BF5}" destId="{A718DD2C-3AF1-4E5D-BFCA-B3A2BB94CAC3}" srcOrd="8" destOrd="0" presId="urn:microsoft.com/office/officeart/2005/8/layout/radial1"/>
    <dgm:cxn modelId="{1567320B-1B49-4135-AFDA-E8A0B07FAAF0}" type="presParOf" srcId="{4FE8812D-D4F2-45D1-A808-066E335D9BF5}" destId="{169DC230-8477-45FF-84BB-BE46DC01470E}" srcOrd="9" destOrd="0" presId="urn:microsoft.com/office/officeart/2005/8/layout/radial1"/>
    <dgm:cxn modelId="{7EDF6B39-9CBE-432C-9D2A-AC0A7E65C76B}" type="presParOf" srcId="{169DC230-8477-45FF-84BB-BE46DC01470E}" destId="{E7593C1F-4759-4679-B43C-B98A7FB72F1B}" srcOrd="0" destOrd="0" presId="urn:microsoft.com/office/officeart/2005/8/layout/radial1"/>
    <dgm:cxn modelId="{1DBB7341-F21D-478B-8A7F-2CF76DE8A8FA}" type="presParOf" srcId="{4FE8812D-D4F2-45D1-A808-066E335D9BF5}" destId="{1A1134A2-0C4F-4CE1-91CD-BA09D53A8A47}" srcOrd="10" destOrd="0" presId="urn:microsoft.com/office/officeart/2005/8/layout/radial1"/>
    <dgm:cxn modelId="{B3CB15B2-4230-41A0-B254-B93A6E2F075A}" type="presParOf" srcId="{4FE8812D-D4F2-45D1-A808-066E335D9BF5}" destId="{443EB78C-1C92-40E9-9580-2BF310614396}" srcOrd="11" destOrd="0" presId="urn:microsoft.com/office/officeart/2005/8/layout/radial1"/>
    <dgm:cxn modelId="{92FA9F11-AEFA-4A5B-835D-F1C3EED9A8B8}" type="presParOf" srcId="{443EB78C-1C92-40E9-9580-2BF310614396}" destId="{BB1917E2-4F01-4229-80B3-C59A6339FA7C}" srcOrd="0" destOrd="0" presId="urn:microsoft.com/office/officeart/2005/8/layout/radial1"/>
    <dgm:cxn modelId="{9BAC57F0-2A2A-408D-96AD-BB7A76BDFB73}" type="presParOf" srcId="{4FE8812D-D4F2-45D1-A808-066E335D9BF5}" destId="{3A562442-271B-40F9-9D93-F5F5A1F1FF39}"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3A11E-E0CC-4071-BE2C-BC05EAB306D1}">
      <dsp:nvSpPr>
        <dsp:cNvPr id="0" name=""/>
        <dsp:cNvSpPr/>
      </dsp:nvSpPr>
      <dsp:spPr>
        <a:xfrm>
          <a:off x="-5419909" y="-829917"/>
          <a:ext cx="6453538" cy="6453538"/>
        </a:xfrm>
        <a:prstGeom prst="blockArc">
          <a:avLst>
            <a:gd name="adj1" fmla="val 18900000"/>
            <a:gd name="adj2" fmla="val 2700000"/>
            <a:gd name="adj3" fmla="val 33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23D19-C990-4DF2-9A90-B9E287F64CEA}">
      <dsp:nvSpPr>
        <dsp:cNvPr id="0" name=""/>
        <dsp:cNvSpPr/>
      </dsp:nvSpPr>
      <dsp:spPr>
        <a:xfrm>
          <a:off x="385334" y="252436"/>
          <a:ext cx="7911225" cy="50468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591" tIns="60960" rIns="60960" bIns="60960" numCol="1" spcCol="1270" anchor="ctr" anchorCtr="0">
          <a:noAutofit/>
        </a:bodyPr>
        <a:lstStyle/>
        <a:p>
          <a:pPr marL="0" lvl="0" indent="0" algn="l" defTabSz="1066800">
            <a:lnSpc>
              <a:spcPct val="90000"/>
            </a:lnSpc>
            <a:spcBef>
              <a:spcPct val="0"/>
            </a:spcBef>
            <a:spcAft>
              <a:spcPct val="35000"/>
            </a:spcAft>
            <a:buNone/>
          </a:pPr>
          <a:r>
            <a:rPr lang="en-US" altLang="en-US" sz="2400" b="1" kern="1200" dirty="0" err="1">
              <a:solidFill>
                <a:schemeClr val="tx1"/>
              </a:solidFill>
              <a:latin typeface="Times New Roman" panose="02020603050405020304" pitchFamily="18" charset="0"/>
              <a:cs typeface="Times New Roman" panose="02020603050405020304" pitchFamily="18" charset="0"/>
            </a:rPr>
            <a:t>Là</a:t>
          </a:r>
          <a:r>
            <a:rPr lang="en-US" altLang="en-US" sz="2400" b="1" kern="1200" dirty="0">
              <a:solidFill>
                <a:schemeClr val="tx1"/>
              </a:solidFill>
              <a:latin typeface="Times New Roman" panose="02020603050405020304" pitchFamily="18" charset="0"/>
              <a:cs typeface="Times New Roman" panose="02020603050405020304" pitchFamily="18" charset="0"/>
            </a:rPr>
            <a:t> </a:t>
          </a:r>
          <a:r>
            <a:rPr lang="en-US" altLang="en-US" sz="2400" b="1" kern="1200" dirty="0" err="1">
              <a:solidFill>
                <a:schemeClr val="tx1"/>
              </a:solidFill>
              <a:latin typeface="Times New Roman" panose="02020603050405020304" pitchFamily="18" charset="0"/>
              <a:cs typeface="Times New Roman" panose="02020603050405020304" pitchFamily="18" charset="0"/>
            </a:rPr>
            <a:t>người</a:t>
          </a:r>
          <a:r>
            <a:rPr lang="en-US" altLang="en-US" sz="2400" b="1" kern="1200" dirty="0">
              <a:solidFill>
                <a:schemeClr val="tx1"/>
              </a:solidFill>
              <a:latin typeface="Times New Roman" panose="02020603050405020304" pitchFamily="18" charset="0"/>
              <a:cs typeface="Times New Roman" panose="02020603050405020304" pitchFamily="18" charset="0"/>
            </a:rPr>
            <a:t> </a:t>
          </a:r>
          <a:r>
            <a:rPr lang="en-US" altLang="en-US" sz="2400" b="1" kern="1200" dirty="0" err="1">
              <a:solidFill>
                <a:schemeClr val="tx1"/>
              </a:solidFill>
              <a:latin typeface="Times New Roman" panose="02020603050405020304" pitchFamily="18" charset="0"/>
              <a:cs typeface="Times New Roman" panose="02020603050405020304" pitchFamily="18" charset="0"/>
            </a:rPr>
            <a:t>hướng</a:t>
          </a:r>
          <a:r>
            <a:rPr lang="en-US" altLang="en-US" sz="2400" b="1" kern="1200" dirty="0">
              <a:solidFill>
                <a:schemeClr val="tx1"/>
              </a:solidFill>
              <a:latin typeface="Times New Roman" panose="02020603050405020304" pitchFamily="18" charset="0"/>
              <a:cs typeface="Times New Roman" panose="02020603050405020304" pitchFamily="18" charset="0"/>
            </a:rPr>
            <a:t> </a:t>
          </a:r>
          <a:r>
            <a:rPr lang="en-US" altLang="en-US" sz="2400" b="1" kern="1200" dirty="0" err="1">
              <a:solidFill>
                <a:schemeClr val="tx1"/>
              </a:solidFill>
              <a:latin typeface="Times New Roman" panose="02020603050405020304" pitchFamily="18" charset="0"/>
              <a:cs typeface="Times New Roman" panose="02020603050405020304" pitchFamily="18" charset="0"/>
            </a:rPr>
            <a:t>dẫn</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85334" y="252436"/>
        <a:ext cx="7911225" cy="504681"/>
      </dsp:txXfrm>
    </dsp:sp>
    <dsp:sp modelId="{F3D41A03-6033-453C-AE19-256EE487CCA9}">
      <dsp:nvSpPr>
        <dsp:cNvPr id="0" name=""/>
        <dsp:cNvSpPr/>
      </dsp:nvSpPr>
      <dsp:spPr>
        <a:xfrm>
          <a:off x="69909" y="189351"/>
          <a:ext cx="630851" cy="63085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A58DB7-1958-405B-B7AA-EC604DB0EC39}">
      <dsp:nvSpPr>
        <dsp:cNvPr id="0" name=""/>
        <dsp:cNvSpPr/>
      </dsp:nvSpPr>
      <dsp:spPr>
        <a:xfrm>
          <a:off x="800469" y="1009362"/>
          <a:ext cx="7496090" cy="50468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591" tIns="60960" rIns="60960" bIns="60960" numCol="1" spcCol="1270" anchor="ctr" anchorCtr="0">
          <a:noAutofit/>
        </a:bodyPr>
        <a:lstStyle/>
        <a:p>
          <a:pPr marL="0" lvl="0" indent="0" algn="l" defTabSz="1066800">
            <a:lnSpc>
              <a:spcPct val="90000"/>
            </a:lnSpc>
            <a:spcBef>
              <a:spcPct val="0"/>
            </a:spcBef>
            <a:spcAft>
              <a:spcPct val="35000"/>
            </a:spcAft>
            <a:buNone/>
          </a:pPr>
          <a:r>
            <a:rPr lang="en-US" altLang="en-US" sz="2400" b="1" kern="1200">
              <a:solidFill>
                <a:schemeClr val="tx1"/>
              </a:solidFill>
              <a:latin typeface="Times New Roman" panose="02020603050405020304" pitchFamily="18" charset="0"/>
              <a:cs typeface="Times New Roman" panose="02020603050405020304" pitchFamily="18" charset="0"/>
            </a:rPr>
            <a:t>Đưa ra gợi ý và kích thích học sinh tư duy</a:t>
          </a:r>
          <a:endParaRPr lang="en-US" altLang="en-US" sz="2400" b="1" kern="1200" dirty="0">
            <a:solidFill>
              <a:schemeClr val="tx1"/>
            </a:solidFill>
            <a:latin typeface="Times New Roman" panose="02020603050405020304" pitchFamily="18" charset="0"/>
            <a:cs typeface="Times New Roman" panose="02020603050405020304" pitchFamily="18" charset="0"/>
          </a:endParaRPr>
        </a:p>
      </dsp:txBody>
      <dsp:txXfrm>
        <a:off x="800469" y="1009362"/>
        <a:ext cx="7496090" cy="504681"/>
      </dsp:txXfrm>
    </dsp:sp>
    <dsp:sp modelId="{A656A345-F765-4233-BD63-F00FAE5361C9}">
      <dsp:nvSpPr>
        <dsp:cNvPr id="0" name=""/>
        <dsp:cNvSpPr/>
      </dsp:nvSpPr>
      <dsp:spPr>
        <a:xfrm>
          <a:off x="485043" y="946277"/>
          <a:ext cx="630851" cy="63085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B2EA8-0C6D-44B4-976E-2DEB697A5EAE}">
      <dsp:nvSpPr>
        <dsp:cNvPr id="0" name=""/>
        <dsp:cNvSpPr/>
      </dsp:nvSpPr>
      <dsp:spPr>
        <a:xfrm>
          <a:off x="990300" y="1766288"/>
          <a:ext cx="7306260" cy="50468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591" tIns="60960" rIns="60960" bIns="60960" numCol="1" spcCol="1270" anchor="ctr" anchorCtr="0">
          <a:noAutofit/>
        </a:bodyPr>
        <a:lstStyle/>
        <a:p>
          <a:pPr marL="0" lvl="0" indent="0" algn="l" defTabSz="1066800">
            <a:lnSpc>
              <a:spcPct val="90000"/>
            </a:lnSpc>
            <a:spcBef>
              <a:spcPct val="0"/>
            </a:spcBef>
            <a:spcAft>
              <a:spcPct val="35000"/>
            </a:spcAft>
            <a:buNone/>
          </a:pPr>
          <a:r>
            <a:rPr lang="en-US" altLang="en-US" sz="2400" b="1" kern="1200">
              <a:solidFill>
                <a:schemeClr val="tx1"/>
              </a:solidFill>
              <a:latin typeface="Times New Roman" panose="02020603050405020304" pitchFamily="18" charset="0"/>
              <a:cs typeface="Times New Roman" panose="02020603050405020304" pitchFamily="18" charset="0"/>
            </a:rPr>
            <a:t>Đặt ra các biện pháp hợp lý</a:t>
          </a:r>
          <a:endParaRPr lang="en-US" altLang="en-US" sz="2400" b="1" kern="1200" dirty="0">
            <a:solidFill>
              <a:schemeClr val="tx1"/>
            </a:solidFill>
            <a:latin typeface="Times New Roman" panose="02020603050405020304" pitchFamily="18" charset="0"/>
            <a:cs typeface="Times New Roman" panose="02020603050405020304" pitchFamily="18" charset="0"/>
          </a:endParaRPr>
        </a:p>
      </dsp:txBody>
      <dsp:txXfrm>
        <a:off x="990300" y="1766288"/>
        <a:ext cx="7306260" cy="504681"/>
      </dsp:txXfrm>
    </dsp:sp>
    <dsp:sp modelId="{897A1506-FEB5-45FA-BF17-4845A9ADB4F2}">
      <dsp:nvSpPr>
        <dsp:cNvPr id="0" name=""/>
        <dsp:cNvSpPr/>
      </dsp:nvSpPr>
      <dsp:spPr>
        <a:xfrm>
          <a:off x="674874" y="1703203"/>
          <a:ext cx="630851" cy="63085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251C8-EAAA-4F1E-B192-DB1DFB1FB103}">
      <dsp:nvSpPr>
        <dsp:cNvPr id="0" name=""/>
        <dsp:cNvSpPr/>
      </dsp:nvSpPr>
      <dsp:spPr>
        <a:xfrm>
          <a:off x="990300" y="2522734"/>
          <a:ext cx="7306260" cy="50468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591" tIns="60960" rIns="60960" bIns="60960" numCol="1" spcCol="1270" anchor="ctr" anchorCtr="0">
          <a:noAutofit/>
        </a:bodyPr>
        <a:lstStyle/>
        <a:p>
          <a:pPr marL="0" lvl="0" indent="0" algn="l" defTabSz="1066800">
            <a:lnSpc>
              <a:spcPct val="90000"/>
            </a:lnSpc>
            <a:spcBef>
              <a:spcPct val="0"/>
            </a:spcBef>
            <a:spcAft>
              <a:spcPct val="35000"/>
            </a:spcAft>
            <a:buNone/>
          </a:pPr>
          <a:r>
            <a:rPr lang="en-US" altLang="en-US" sz="2400" b="1" kern="1200">
              <a:solidFill>
                <a:schemeClr val="tx1"/>
              </a:solidFill>
              <a:latin typeface="Times New Roman" panose="02020603050405020304" pitchFamily="18" charset="0"/>
              <a:cs typeface="Times New Roman" panose="02020603050405020304" pitchFamily="18" charset="0"/>
            </a:rPr>
            <a:t>Cộng tác với học sinh</a:t>
          </a:r>
          <a:endParaRPr lang="en-US" altLang="en-US" sz="2400" b="1" kern="1200" dirty="0">
            <a:solidFill>
              <a:schemeClr val="tx1"/>
            </a:solidFill>
            <a:latin typeface="Times New Roman" panose="02020603050405020304" pitchFamily="18" charset="0"/>
            <a:cs typeface="Times New Roman" panose="02020603050405020304" pitchFamily="18" charset="0"/>
          </a:endParaRPr>
        </a:p>
      </dsp:txBody>
      <dsp:txXfrm>
        <a:off x="990300" y="2522734"/>
        <a:ext cx="7306260" cy="504681"/>
      </dsp:txXfrm>
    </dsp:sp>
    <dsp:sp modelId="{07FC915D-1EDC-4819-886B-3847AD1437E3}">
      <dsp:nvSpPr>
        <dsp:cNvPr id="0" name=""/>
        <dsp:cNvSpPr/>
      </dsp:nvSpPr>
      <dsp:spPr>
        <a:xfrm>
          <a:off x="674874" y="2459649"/>
          <a:ext cx="630851" cy="63085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35E9CA-4E32-447A-BBE6-49E7B497A000}">
      <dsp:nvSpPr>
        <dsp:cNvPr id="0" name=""/>
        <dsp:cNvSpPr/>
      </dsp:nvSpPr>
      <dsp:spPr>
        <a:xfrm>
          <a:off x="800469" y="3279660"/>
          <a:ext cx="7496090" cy="50468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591" tIns="60960" rIns="60960" bIns="60960" numCol="1" spcCol="1270" anchor="ctr" anchorCtr="0">
          <a:noAutofit/>
        </a:bodyPr>
        <a:lstStyle/>
        <a:p>
          <a:pPr marL="0" lvl="0" indent="0" algn="l" defTabSz="1066800">
            <a:lnSpc>
              <a:spcPct val="90000"/>
            </a:lnSpc>
            <a:spcBef>
              <a:spcPct val="0"/>
            </a:spcBef>
            <a:spcAft>
              <a:spcPct val="35000"/>
            </a:spcAft>
            <a:buNone/>
          </a:pPr>
          <a:r>
            <a:rPr lang="en-US" altLang="en-US" sz="2400" b="1" kern="1200">
              <a:solidFill>
                <a:schemeClr val="tx1"/>
              </a:solidFill>
              <a:latin typeface="Times New Roman" panose="02020603050405020304" pitchFamily="18" charset="0"/>
              <a:cs typeface="Times New Roman" panose="02020603050405020304" pitchFamily="18" charset="0"/>
            </a:rPr>
            <a:t>Quản lý tiến trình dự án</a:t>
          </a:r>
          <a:endParaRPr lang="en-US" altLang="en-US" sz="2400" b="1" kern="1200" dirty="0">
            <a:solidFill>
              <a:schemeClr val="tx1"/>
            </a:solidFill>
            <a:latin typeface="Times New Roman" panose="02020603050405020304" pitchFamily="18" charset="0"/>
            <a:cs typeface="Times New Roman" panose="02020603050405020304" pitchFamily="18" charset="0"/>
          </a:endParaRPr>
        </a:p>
      </dsp:txBody>
      <dsp:txXfrm>
        <a:off x="800469" y="3279660"/>
        <a:ext cx="7496090" cy="504681"/>
      </dsp:txXfrm>
    </dsp:sp>
    <dsp:sp modelId="{2013E16F-B9D6-439F-870D-2F88E8CF7800}">
      <dsp:nvSpPr>
        <dsp:cNvPr id="0" name=""/>
        <dsp:cNvSpPr/>
      </dsp:nvSpPr>
      <dsp:spPr>
        <a:xfrm>
          <a:off x="485043" y="3216575"/>
          <a:ext cx="630851" cy="63085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5618E-4FBD-413D-ADF8-0E760DD34964}">
      <dsp:nvSpPr>
        <dsp:cNvPr id="0" name=""/>
        <dsp:cNvSpPr/>
      </dsp:nvSpPr>
      <dsp:spPr>
        <a:xfrm>
          <a:off x="385334" y="4036586"/>
          <a:ext cx="7911225" cy="50468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591" tIns="60960" rIns="60960" bIns="60960" numCol="1" spcCol="1270" anchor="ctr" anchorCtr="0">
          <a:noAutofit/>
        </a:bodyPr>
        <a:lstStyle/>
        <a:p>
          <a:pPr marL="0" lvl="0" indent="0" algn="l" defTabSz="1066800">
            <a:lnSpc>
              <a:spcPct val="90000"/>
            </a:lnSpc>
            <a:spcBef>
              <a:spcPct val="0"/>
            </a:spcBef>
            <a:spcAft>
              <a:spcPct val="35000"/>
            </a:spcAft>
            <a:buNone/>
          </a:pPr>
          <a:r>
            <a:rPr lang="en-US" altLang="en-US" sz="2400" b="1" kern="1200">
              <a:solidFill>
                <a:schemeClr val="tx1"/>
              </a:solidFill>
              <a:latin typeface="Times New Roman" panose="02020603050405020304" pitchFamily="18" charset="0"/>
              <a:cs typeface="Times New Roman" panose="02020603050405020304" pitchFamily="18" charset="0"/>
            </a:rPr>
            <a:t>Hướng dẫn học sinh đặt ra mục tiêu</a:t>
          </a:r>
          <a:endParaRPr lang="en-US" altLang="en-US" sz="2400" b="1" kern="1200" dirty="0">
            <a:solidFill>
              <a:schemeClr val="tx1"/>
            </a:solidFill>
            <a:latin typeface="Times New Roman" panose="02020603050405020304" pitchFamily="18" charset="0"/>
            <a:cs typeface="Times New Roman" panose="02020603050405020304" pitchFamily="18" charset="0"/>
          </a:endParaRPr>
        </a:p>
      </dsp:txBody>
      <dsp:txXfrm>
        <a:off x="385334" y="4036586"/>
        <a:ext cx="7911225" cy="504681"/>
      </dsp:txXfrm>
    </dsp:sp>
    <dsp:sp modelId="{EAF7D7A9-C2C4-4D63-AC6F-4FB9EDBFF8EA}">
      <dsp:nvSpPr>
        <dsp:cNvPr id="0" name=""/>
        <dsp:cNvSpPr/>
      </dsp:nvSpPr>
      <dsp:spPr>
        <a:xfrm>
          <a:off x="69909" y="3973501"/>
          <a:ext cx="630851" cy="63085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CDD36-8166-4CDA-BCA7-9EB8133945B7}">
      <dsp:nvSpPr>
        <dsp:cNvPr id="0" name=""/>
        <dsp:cNvSpPr/>
      </dsp:nvSpPr>
      <dsp:spPr>
        <a:xfrm>
          <a:off x="3717263" y="2242"/>
          <a:ext cx="1278440" cy="83098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a:latin typeface="Times New Roman" panose="02020603050405020304" pitchFamily="18" charset="0"/>
              <a:cs typeface="Times New Roman" panose="02020603050405020304" pitchFamily="18" charset="0"/>
            </a:rPr>
            <a:t>Thiết lập mục tiêu</a:t>
          </a:r>
          <a:endParaRPr lang="en-US" sz="1800" b="1" kern="1200" dirty="0">
            <a:latin typeface="Times New Roman" panose="02020603050405020304" pitchFamily="18" charset="0"/>
            <a:cs typeface="Times New Roman" panose="02020603050405020304" pitchFamily="18" charset="0"/>
          </a:endParaRPr>
        </a:p>
      </dsp:txBody>
      <dsp:txXfrm>
        <a:off x="3757828" y="42807"/>
        <a:ext cx="1197310" cy="749856"/>
      </dsp:txXfrm>
    </dsp:sp>
    <dsp:sp modelId="{61659F9C-BE81-4CEC-9046-63A0DEB21765}">
      <dsp:nvSpPr>
        <dsp:cNvPr id="0" name=""/>
        <dsp:cNvSpPr/>
      </dsp:nvSpPr>
      <dsp:spPr>
        <a:xfrm>
          <a:off x="2397955" y="417735"/>
          <a:ext cx="3917057" cy="3917057"/>
        </a:xfrm>
        <a:custGeom>
          <a:avLst/>
          <a:gdLst/>
          <a:ahLst/>
          <a:cxnLst/>
          <a:rect l="0" t="0" r="0" b="0"/>
          <a:pathLst>
            <a:path>
              <a:moveTo>
                <a:pt x="2605927" y="110094"/>
              </a:moveTo>
              <a:arcTo wR="1958528" hR="1958528" stAng="17358143" swAng="1502074"/>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0C2B179-E4F4-4C01-86E6-15CDA83B2ED4}">
      <dsp:nvSpPr>
        <dsp:cNvPr id="0" name=""/>
        <dsp:cNvSpPr/>
      </dsp:nvSpPr>
      <dsp:spPr>
        <a:xfrm>
          <a:off x="5413399" y="981506"/>
          <a:ext cx="1278440" cy="83098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a:latin typeface="Times New Roman" panose="02020603050405020304" pitchFamily="18" charset="0"/>
              <a:cs typeface="Times New Roman" panose="02020603050405020304" pitchFamily="18" charset="0"/>
            </a:rPr>
            <a:t>Tìm hiểu, đặt câu hỏi</a:t>
          </a:r>
          <a:endParaRPr lang="en-US" altLang="en-US" sz="1800" b="1" kern="1200" dirty="0">
            <a:latin typeface="Times New Roman" panose="02020603050405020304" pitchFamily="18" charset="0"/>
            <a:cs typeface="Times New Roman" panose="02020603050405020304" pitchFamily="18" charset="0"/>
          </a:endParaRPr>
        </a:p>
      </dsp:txBody>
      <dsp:txXfrm>
        <a:off x="5453964" y="1022071"/>
        <a:ext cx="1197310" cy="749856"/>
      </dsp:txXfrm>
    </dsp:sp>
    <dsp:sp modelId="{6F9BD864-CDEA-49BD-8059-09B772B84D31}">
      <dsp:nvSpPr>
        <dsp:cNvPr id="0" name=""/>
        <dsp:cNvSpPr/>
      </dsp:nvSpPr>
      <dsp:spPr>
        <a:xfrm>
          <a:off x="2397955" y="417735"/>
          <a:ext cx="3917057" cy="3917057"/>
        </a:xfrm>
        <a:custGeom>
          <a:avLst/>
          <a:gdLst/>
          <a:ahLst/>
          <a:cxnLst/>
          <a:rect l="0" t="0" r="0" b="0"/>
          <a:pathLst>
            <a:path>
              <a:moveTo>
                <a:pt x="3837375" y="1405565"/>
              </a:moveTo>
              <a:arcTo wR="1958528" hR="1958528" stAng="20616019" swAng="1967963"/>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A696D66-2516-4E82-B2C8-85F77486670F}">
      <dsp:nvSpPr>
        <dsp:cNvPr id="0" name=""/>
        <dsp:cNvSpPr/>
      </dsp:nvSpPr>
      <dsp:spPr>
        <a:xfrm>
          <a:off x="5413399" y="2940035"/>
          <a:ext cx="1278440" cy="83098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a:latin typeface="Times New Roman" panose="02020603050405020304" pitchFamily="18" charset="0"/>
              <a:cs typeface="Times New Roman" panose="02020603050405020304" pitchFamily="18" charset="0"/>
            </a:rPr>
            <a:t>Nghiên cứu và phản hồi</a:t>
          </a:r>
          <a:endParaRPr lang="en-US" altLang="en-US" sz="1800" b="1" kern="1200" dirty="0">
            <a:latin typeface="Times New Roman" panose="02020603050405020304" pitchFamily="18" charset="0"/>
            <a:cs typeface="Times New Roman" panose="02020603050405020304" pitchFamily="18" charset="0"/>
          </a:endParaRPr>
        </a:p>
      </dsp:txBody>
      <dsp:txXfrm>
        <a:off x="5453964" y="2980600"/>
        <a:ext cx="1197310" cy="749856"/>
      </dsp:txXfrm>
    </dsp:sp>
    <dsp:sp modelId="{A19184B9-1954-49CF-8961-C6903A6DED82}">
      <dsp:nvSpPr>
        <dsp:cNvPr id="0" name=""/>
        <dsp:cNvSpPr/>
      </dsp:nvSpPr>
      <dsp:spPr>
        <a:xfrm>
          <a:off x="2397955" y="417735"/>
          <a:ext cx="3917057" cy="3917057"/>
        </a:xfrm>
        <a:custGeom>
          <a:avLst/>
          <a:gdLst/>
          <a:ahLst/>
          <a:cxnLst/>
          <a:rect l="0" t="0" r="0" b="0"/>
          <a:pathLst>
            <a:path>
              <a:moveTo>
                <a:pt x="3327298" y="3359351"/>
              </a:moveTo>
              <a:arcTo wR="1958528" hR="1958528" stAng="2739784" swAng="1502074"/>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735FC9F-5D8C-4A47-9D80-640931CBB77A}">
      <dsp:nvSpPr>
        <dsp:cNvPr id="0" name=""/>
        <dsp:cNvSpPr/>
      </dsp:nvSpPr>
      <dsp:spPr>
        <a:xfrm>
          <a:off x="3717263" y="3919299"/>
          <a:ext cx="1278440" cy="83098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a:latin typeface="Times New Roman" panose="02020603050405020304" pitchFamily="18" charset="0"/>
              <a:cs typeface="Times New Roman" panose="02020603050405020304" pitchFamily="18" charset="0"/>
            </a:rPr>
            <a:t>Cộng tác nhóm</a:t>
          </a:r>
          <a:endParaRPr lang="en-US" altLang="en-US" sz="1800" b="1" kern="1200" dirty="0">
            <a:latin typeface="Times New Roman" panose="02020603050405020304" pitchFamily="18" charset="0"/>
            <a:cs typeface="Times New Roman" panose="02020603050405020304" pitchFamily="18" charset="0"/>
          </a:endParaRPr>
        </a:p>
      </dsp:txBody>
      <dsp:txXfrm>
        <a:off x="3757828" y="3959864"/>
        <a:ext cx="1197310" cy="749856"/>
      </dsp:txXfrm>
    </dsp:sp>
    <dsp:sp modelId="{57DA5277-ECDE-45BB-94B0-CF908A979D0C}">
      <dsp:nvSpPr>
        <dsp:cNvPr id="0" name=""/>
        <dsp:cNvSpPr/>
      </dsp:nvSpPr>
      <dsp:spPr>
        <a:xfrm>
          <a:off x="2397955" y="417735"/>
          <a:ext cx="3917057" cy="3917057"/>
        </a:xfrm>
        <a:custGeom>
          <a:avLst/>
          <a:gdLst/>
          <a:ahLst/>
          <a:cxnLst/>
          <a:rect l="0" t="0" r="0" b="0"/>
          <a:pathLst>
            <a:path>
              <a:moveTo>
                <a:pt x="1311130" y="3806963"/>
              </a:moveTo>
              <a:arcTo wR="1958528" hR="1958528" stAng="6558143" swAng="1502074"/>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554A6CD-C36A-4A76-8E35-6A9FBB1BBA46}">
      <dsp:nvSpPr>
        <dsp:cNvPr id="0" name=""/>
        <dsp:cNvSpPr/>
      </dsp:nvSpPr>
      <dsp:spPr>
        <a:xfrm>
          <a:off x="2021127" y="2940035"/>
          <a:ext cx="1278440" cy="83098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a:latin typeface="Times New Roman" panose="02020603050405020304" pitchFamily="18" charset="0"/>
              <a:cs typeface="Times New Roman" panose="02020603050405020304" pitchFamily="18" charset="0"/>
            </a:rPr>
            <a:t>Đánh giá và tự đánh giá</a:t>
          </a:r>
          <a:endParaRPr lang="en-US" altLang="en-US" sz="1800" b="1" kern="1200" dirty="0">
            <a:latin typeface="Times New Roman" panose="02020603050405020304" pitchFamily="18" charset="0"/>
            <a:cs typeface="Times New Roman" panose="02020603050405020304" pitchFamily="18" charset="0"/>
          </a:endParaRPr>
        </a:p>
      </dsp:txBody>
      <dsp:txXfrm>
        <a:off x="2061692" y="2980600"/>
        <a:ext cx="1197310" cy="749856"/>
      </dsp:txXfrm>
    </dsp:sp>
    <dsp:sp modelId="{67F63964-6260-4799-94F1-29B1428F8A86}">
      <dsp:nvSpPr>
        <dsp:cNvPr id="0" name=""/>
        <dsp:cNvSpPr/>
      </dsp:nvSpPr>
      <dsp:spPr>
        <a:xfrm>
          <a:off x="2397955" y="417735"/>
          <a:ext cx="3917057" cy="3917057"/>
        </a:xfrm>
        <a:custGeom>
          <a:avLst/>
          <a:gdLst/>
          <a:ahLst/>
          <a:cxnLst/>
          <a:rect l="0" t="0" r="0" b="0"/>
          <a:pathLst>
            <a:path>
              <a:moveTo>
                <a:pt x="79681" y="2511492"/>
              </a:moveTo>
              <a:arcTo wR="1958528" hR="1958528" stAng="9816019" swAng="1967963"/>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125085D-B928-45C6-8674-D8011F9F3D4B}">
      <dsp:nvSpPr>
        <dsp:cNvPr id="0" name=""/>
        <dsp:cNvSpPr/>
      </dsp:nvSpPr>
      <dsp:spPr>
        <a:xfrm>
          <a:off x="2021127" y="981506"/>
          <a:ext cx="1278440" cy="83098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a:latin typeface="Times New Roman" panose="02020603050405020304" pitchFamily="18" charset="0"/>
              <a:cs typeface="Times New Roman" panose="02020603050405020304" pitchFamily="18" charset="0"/>
            </a:rPr>
            <a:t>Tự chủ động</a:t>
          </a:r>
          <a:endParaRPr lang="en-US" altLang="en-US" sz="1800" b="1" kern="1200" dirty="0">
            <a:latin typeface="Times New Roman" panose="02020603050405020304" pitchFamily="18" charset="0"/>
            <a:cs typeface="Times New Roman" panose="02020603050405020304" pitchFamily="18" charset="0"/>
          </a:endParaRPr>
        </a:p>
      </dsp:txBody>
      <dsp:txXfrm>
        <a:off x="2061692" y="1022071"/>
        <a:ext cx="1197310" cy="749856"/>
      </dsp:txXfrm>
    </dsp:sp>
    <dsp:sp modelId="{4E55AB6A-ABAE-4192-8580-E458EF9624A7}">
      <dsp:nvSpPr>
        <dsp:cNvPr id="0" name=""/>
        <dsp:cNvSpPr/>
      </dsp:nvSpPr>
      <dsp:spPr>
        <a:xfrm>
          <a:off x="2397955" y="417735"/>
          <a:ext cx="3917057" cy="3917057"/>
        </a:xfrm>
        <a:custGeom>
          <a:avLst/>
          <a:gdLst/>
          <a:ahLst/>
          <a:cxnLst/>
          <a:rect l="0" t="0" r="0" b="0"/>
          <a:pathLst>
            <a:path>
              <a:moveTo>
                <a:pt x="589758" y="557706"/>
              </a:moveTo>
              <a:arcTo wR="1958528" hR="1958528" stAng="13539784" swAng="1502074"/>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A3943-6AC5-43C2-B16A-AF41BD5E012C}">
      <dsp:nvSpPr>
        <dsp:cNvPr id="0" name=""/>
        <dsp:cNvSpPr/>
      </dsp:nvSpPr>
      <dsp:spPr>
        <a:xfrm>
          <a:off x="3457649" y="2791"/>
          <a:ext cx="1725660" cy="112167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Xác</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định</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mục</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tiêu</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512405" y="57547"/>
        <a:ext cx="1616148" cy="1012167"/>
      </dsp:txXfrm>
    </dsp:sp>
    <dsp:sp modelId="{9713BC18-36E6-43EA-AA83-75C4B2E9FEFA}">
      <dsp:nvSpPr>
        <dsp:cNvPr id="0" name=""/>
        <dsp:cNvSpPr/>
      </dsp:nvSpPr>
      <dsp:spPr>
        <a:xfrm>
          <a:off x="2078939" y="563631"/>
          <a:ext cx="4483081" cy="4483081"/>
        </a:xfrm>
        <a:custGeom>
          <a:avLst/>
          <a:gdLst/>
          <a:ahLst/>
          <a:cxnLst/>
          <a:rect l="0" t="0" r="0" b="0"/>
          <a:pathLst>
            <a:path>
              <a:moveTo>
                <a:pt x="3335684" y="285178"/>
              </a:moveTo>
              <a:arcTo wR="2241540" hR="2241540" stAng="17953031" swAng="121218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A0EA0A6-6750-4405-A8F0-0DEAB56F61DA}">
      <dsp:nvSpPr>
        <dsp:cNvPr id="0" name=""/>
        <dsp:cNvSpPr/>
      </dsp:nvSpPr>
      <dsp:spPr>
        <a:xfrm>
          <a:off x="5589481" y="1551658"/>
          <a:ext cx="1725660" cy="1121679"/>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Xây</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dựng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kế</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hoạch</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5644237" y="1606414"/>
        <a:ext cx="1616148" cy="1012167"/>
      </dsp:txXfrm>
    </dsp:sp>
    <dsp:sp modelId="{6CD953FF-39C1-409B-9983-886ADD42D8CD}">
      <dsp:nvSpPr>
        <dsp:cNvPr id="0" name=""/>
        <dsp:cNvSpPr/>
      </dsp:nvSpPr>
      <dsp:spPr>
        <a:xfrm>
          <a:off x="2078939" y="563631"/>
          <a:ext cx="4483081" cy="4483081"/>
        </a:xfrm>
        <a:custGeom>
          <a:avLst/>
          <a:gdLst/>
          <a:ahLst/>
          <a:cxnLst/>
          <a:rect l="0" t="0" r="0" b="0"/>
          <a:pathLst>
            <a:path>
              <a:moveTo>
                <a:pt x="4477713" y="2396569"/>
              </a:moveTo>
              <a:arcTo wR="2241540" hR="2241540" stAng="21837951" swAng="1360223"/>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44766AF-F43B-4437-86AF-D9114C93C5E3}">
      <dsp:nvSpPr>
        <dsp:cNvPr id="0" name=""/>
        <dsp:cNvSpPr/>
      </dsp:nvSpPr>
      <dsp:spPr>
        <a:xfrm>
          <a:off x="4775194" y="4057777"/>
          <a:ext cx="1725660" cy="1121679"/>
        </a:xfrm>
        <a:prstGeom prst="roundRect">
          <a:avLst/>
        </a:prstGeom>
        <a:solidFill>
          <a:srgbClr val="FFFF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Triển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khai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thực</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hiện</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4829950" y="4112533"/>
        <a:ext cx="1616148" cy="1012167"/>
      </dsp:txXfrm>
    </dsp:sp>
    <dsp:sp modelId="{AACE9AF8-1DC6-4B03-B254-742F1231D8D9}">
      <dsp:nvSpPr>
        <dsp:cNvPr id="0" name=""/>
        <dsp:cNvSpPr/>
      </dsp:nvSpPr>
      <dsp:spPr>
        <a:xfrm>
          <a:off x="2078939" y="563631"/>
          <a:ext cx="4483081" cy="4483081"/>
        </a:xfrm>
        <a:custGeom>
          <a:avLst/>
          <a:gdLst/>
          <a:ahLst/>
          <a:cxnLst/>
          <a:rect l="0" t="0" r="0" b="0"/>
          <a:pathLst>
            <a:path>
              <a:moveTo>
                <a:pt x="2516850" y="4466110"/>
              </a:moveTo>
              <a:arcTo wR="2241540" hR="2241540" stAng="4976702" swAng="846597"/>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8318A0-DC55-4AE2-940B-7B7373727FA0}">
      <dsp:nvSpPr>
        <dsp:cNvPr id="0" name=""/>
        <dsp:cNvSpPr/>
      </dsp:nvSpPr>
      <dsp:spPr>
        <a:xfrm>
          <a:off x="2140105" y="4057777"/>
          <a:ext cx="1725660" cy="1121679"/>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Quản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lý</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tiến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trình</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2194861" y="4112533"/>
        <a:ext cx="1616148" cy="1012167"/>
      </dsp:txXfrm>
    </dsp:sp>
    <dsp:sp modelId="{8723E179-84F4-40C7-B995-00E5450DFD0C}">
      <dsp:nvSpPr>
        <dsp:cNvPr id="0" name=""/>
        <dsp:cNvSpPr/>
      </dsp:nvSpPr>
      <dsp:spPr>
        <a:xfrm>
          <a:off x="2078939" y="563631"/>
          <a:ext cx="4483081" cy="4483081"/>
        </a:xfrm>
        <a:custGeom>
          <a:avLst/>
          <a:gdLst/>
          <a:ahLst/>
          <a:cxnLst/>
          <a:rect l="0" t="0" r="0" b="0"/>
          <a:pathLst>
            <a:path>
              <a:moveTo>
                <a:pt x="237892" y="3246478"/>
              </a:moveTo>
              <a:arcTo wR="2241540" hR="2241540" stAng="9201826" swAng="136022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9A434D8-2965-45C3-A124-1FC6C0714CAB}">
      <dsp:nvSpPr>
        <dsp:cNvPr id="0" name=""/>
        <dsp:cNvSpPr/>
      </dsp:nvSpPr>
      <dsp:spPr>
        <a:xfrm>
          <a:off x="1325817" y="1551658"/>
          <a:ext cx="1725660" cy="1121679"/>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Hoàn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thành</a:t>
          </a:r>
          <a:r>
            <a:rPr lang="en-US" sz="2400" b="1" kern="1200" dirty="0">
              <a:solidFill>
                <a:schemeClr val="tx1"/>
              </a:solidFill>
              <a:latin typeface="Times New Roman" panose="02020603050405020304" pitchFamily="18" charset="0"/>
              <a:cs typeface="Times New Roman" panose="02020603050405020304" pitchFamily="18" charset="0"/>
            </a:rPr>
            <a:t> – </a:t>
          </a:r>
          <a:r>
            <a:rPr lang="en-US" sz="2400" b="1" kern="1200" dirty="0" err="1">
              <a:solidFill>
                <a:schemeClr val="tx1"/>
              </a:solidFill>
              <a:latin typeface="Times New Roman" panose="02020603050405020304" pitchFamily="18" charset="0"/>
              <a:cs typeface="Times New Roman" panose="02020603050405020304" pitchFamily="18" charset="0"/>
            </a:rPr>
            <a:t>đánh</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giá</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1380573" y="1606414"/>
        <a:ext cx="1616148" cy="1012167"/>
      </dsp:txXfrm>
    </dsp:sp>
    <dsp:sp modelId="{0716DD62-E3BD-4FD5-B5AA-4645DC56B445}">
      <dsp:nvSpPr>
        <dsp:cNvPr id="0" name=""/>
        <dsp:cNvSpPr/>
      </dsp:nvSpPr>
      <dsp:spPr>
        <a:xfrm>
          <a:off x="2078939" y="563631"/>
          <a:ext cx="4483081" cy="4483081"/>
        </a:xfrm>
        <a:custGeom>
          <a:avLst/>
          <a:gdLst/>
          <a:ahLst/>
          <a:cxnLst/>
          <a:rect l="0" t="0" r="0" b="0"/>
          <a:pathLst>
            <a:path>
              <a:moveTo>
                <a:pt x="539089" y="783403"/>
              </a:moveTo>
              <a:arcTo wR="2241540" hR="2241540" stAng="13234788" swAng="1212181"/>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94829-82F7-4D85-B977-A415469C3701}">
      <dsp:nvSpPr>
        <dsp:cNvPr id="0" name=""/>
        <dsp:cNvSpPr/>
      </dsp:nvSpPr>
      <dsp:spPr>
        <a:xfrm>
          <a:off x="5401511" y="1224537"/>
          <a:ext cx="1964403" cy="3737405"/>
        </a:xfrm>
        <a:prstGeom prst="rect">
          <a:avLst/>
        </a:prstGeom>
        <a:solidFill>
          <a:srgbClr val="7030A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14300" tIns="0" rIns="171450" bIns="38100" numCol="1" spcCol="1270" anchor="ctr" anchorCtr="0">
          <a:noAutofit/>
        </a:bodyPr>
        <a:lstStyle/>
        <a:p>
          <a:pPr marL="0" lvl="0" indent="0" algn="r" defTabSz="1333500">
            <a:lnSpc>
              <a:spcPct val="90000"/>
            </a:lnSpc>
            <a:spcBef>
              <a:spcPct val="0"/>
            </a:spcBef>
            <a:spcAft>
              <a:spcPct val="35000"/>
            </a:spcAft>
            <a:buNone/>
          </a:pPr>
          <a:r>
            <a:rPr lang="en-US" sz="3000" kern="1200"/>
            <a:t>Possible (Khả thi)</a:t>
          </a:r>
        </a:p>
      </dsp:txBody>
      <dsp:txXfrm rot="16200000">
        <a:off x="5380204" y="2650997"/>
        <a:ext cx="3363665" cy="510744"/>
      </dsp:txXfrm>
    </dsp:sp>
    <dsp:sp modelId="{18D39814-7D46-4AC5-A001-C19A365B35FC}">
      <dsp:nvSpPr>
        <dsp:cNvPr id="0" name=""/>
        <dsp:cNvSpPr/>
      </dsp:nvSpPr>
      <dsp:spPr>
        <a:xfrm>
          <a:off x="3261463" y="594077"/>
          <a:ext cx="1964403" cy="4365871"/>
        </a:xfrm>
        <a:prstGeom prst="rect">
          <a:avLst/>
        </a:prstGeom>
        <a:solidFill>
          <a:srgbClr val="002060"/>
        </a:solidFill>
        <a:ln w="12700" cap="flat" cmpd="sng" algn="ctr">
          <a:solidFill>
            <a:schemeClr val="accent1">
              <a:shade val="70000"/>
              <a:satMod val="150000"/>
            </a:schemeClr>
          </a:solidFill>
          <a:prstDash val="solid"/>
        </a:ln>
        <a:effectLst>
          <a:outerShdw blurRad="50800" dist="20000" dir="5400000" rotWithShape="0">
            <a:srgbClr val="000000">
              <a:alpha val="42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4300" tIns="0" rIns="171450" bIns="38100" numCol="1" spcCol="1270" anchor="ctr" anchorCtr="0">
          <a:noAutofit/>
        </a:bodyPr>
        <a:lstStyle/>
        <a:p>
          <a:pPr marL="0" lvl="0" indent="0" algn="r" defTabSz="1333500">
            <a:lnSpc>
              <a:spcPct val="90000"/>
            </a:lnSpc>
            <a:spcBef>
              <a:spcPct val="0"/>
            </a:spcBef>
            <a:spcAft>
              <a:spcPct val="35000"/>
            </a:spcAft>
            <a:buNone/>
          </a:pPr>
          <a:r>
            <a:rPr lang="en-US" sz="3000" kern="1200" dirty="0"/>
            <a:t>Practical (</a:t>
          </a:r>
          <a:r>
            <a:rPr lang="en-US" sz="3000" kern="1200" dirty="0" err="1"/>
            <a:t>Thực</a:t>
          </a:r>
          <a:r>
            <a:rPr lang="en-US" sz="3000" kern="1200" dirty="0"/>
            <a:t> </a:t>
          </a:r>
          <a:r>
            <a:rPr lang="en-US" sz="3000" kern="1200" dirty="0" err="1"/>
            <a:t>tiễn</a:t>
          </a:r>
          <a:r>
            <a:rPr lang="en-US" sz="3000" kern="1200" dirty="0"/>
            <a:t>)</a:t>
          </a:r>
        </a:p>
      </dsp:txBody>
      <dsp:txXfrm rot="16200000">
        <a:off x="2957346" y="2303347"/>
        <a:ext cx="3929284" cy="510744"/>
      </dsp:txXfrm>
    </dsp:sp>
    <dsp:sp modelId="{CDE4D2B2-664A-4B2D-A424-A0CAE5557CFC}">
      <dsp:nvSpPr>
        <dsp:cNvPr id="0" name=""/>
        <dsp:cNvSpPr/>
      </dsp:nvSpPr>
      <dsp:spPr>
        <a:xfrm>
          <a:off x="1115092" y="0"/>
          <a:ext cx="1964403" cy="4959949"/>
        </a:xfrm>
        <a:prstGeom prst="rect">
          <a:avLst/>
        </a:prstGeom>
        <a:solidFill>
          <a:srgbClr val="C00000"/>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14300" tIns="0" rIns="171450" bIns="38100" numCol="1" spcCol="1270" anchor="ctr" anchorCtr="0">
          <a:noAutofit/>
        </a:bodyPr>
        <a:lstStyle/>
        <a:p>
          <a:pPr marL="0" lvl="0" indent="0" algn="r" defTabSz="1333500">
            <a:lnSpc>
              <a:spcPct val="90000"/>
            </a:lnSpc>
            <a:spcBef>
              <a:spcPct val="0"/>
            </a:spcBef>
            <a:spcAft>
              <a:spcPct val="35000"/>
            </a:spcAft>
            <a:buNone/>
          </a:pPr>
          <a:r>
            <a:rPr lang="en-US" sz="3000" kern="1200" dirty="0"/>
            <a:t>Positive (</a:t>
          </a:r>
          <a:r>
            <a:rPr lang="en-US" sz="3000" kern="1200" dirty="0" err="1"/>
            <a:t>Suy</a:t>
          </a:r>
          <a:r>
            <a:rPr lang="en-US" sz="3000" kern="1200" dirty="0"/>
            <a:t> </a:t>
          </a:r>
          <a:r>
            <a:rPr lang="en-US" sz="3000" kern="1200" dirty="0" err="1"/>
            <a:t>nghĩ</a:t>
          </a:r>
          <a:r>
            <a:rPr lang="en-US" sz="3000" kern="1200" dirty="0"/>
            <a:t> </a:t>
          </a:r>
          <a:r>
            <a:rPr lang="en-US" sz="3000" kern="1200" dirty="0" err="1"/>
            <a:t>tích</a:t>
          </a:r>
          <a:r>
            <a:rPr lang="en-US" sz="3000" kern="1200" dirty="0"/>
            <a:t> </a:t>
          </a:r>
          <a:r>
            <a:rPr lang="en-US" sz="3000" kern="1200" dirty="0" err="1"/>
            <a:t>cực</a:t>
          </a:r>
          <a:r>
            <a:rPr lang="en-US" sz="3000" kern="1200" dirty="0"/>
            <a:t>)</a:t>
          </a:r>
        </a:p>
      </dsp:txBody>
      <dsp:txXfrm rot="16200000">
        <a:off x="543640" y="1976604"/>
        <a:ext cx="4463954" cy="510744"/>
      </dsp:txXfrm>
    </dsp:sp>
    <dsp:sp modelId="{2035FED6-540B-4D97-B766-35840A59B24F}">
      <dsp:nvSpPr>
        <dsp:cNvPr id="0" name=""/>
        <dsp:cNvSpPr/>
      </dsp:nvSpPr>
      <dsp:spPr>
        <a:xfrm>
          <a:off x="1115092" y="0"/>
          <a:ext cx="1394726" cy="49838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Diễn giải mục tiêu bằng các cụm từ tích cực để tạo cảm giác tốt đẹp. </a:t>
          </a:r>
        </a:p>
      </dsp:txBody>
      <dsp:txXfrm>
        <a:off x="1115092" y="0"/>
        <a:ext cx="1394726" cy="4983871"/>
      </dsp:txXfrm>
    </dsp:sp>
    <dsp:sp modelId="{9B6E35C0-4EF4-4052-81D6-B06715123721}">
      <dsp:nvSpPr>
        <dsp:cNvPr id="0" name=""/>
        <dsp:cNvSpPr/>
      </dsp:nvSpPr>
      <dsp:spPr>
        <a:xfrm>
          <a:off x="3261463" y="594077"/>
          <a:ext cx="1394726" cy="43897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Mục</a:t>
          </a:r>
          <a:r>
            <a:rPr lang="en-US" sz="2800" kern="1200" dirty="0"/>
            <a:t> </a:t>
          </a:r>
          <a:r>
            <a:rPr lang="en-US" sz="2800" kern="1200" dirty="0" err="1"/>
            <a:t>tiêu</a:t>
          </a:r>
          <a:r>
            <a:rPr lang="en-US" sz="2800" kern="1200" dirty="0"/>
            <a:t> </a:t>
          </a:r>
          <a:r>
            <a:rPr lang="en-US" sz="2800" kern="1200" dirty="0" err="1"/>
            <a:t>mang</a:t>
          </a:r>
          <a:r>
            <a:rPr lang="en-US" sz="2800" kern="1200" dirty="0"/>
            <a:t> ý </a:t>
          </a:r>
          <a:r>
            <a:rPr lang="en-US" sz="2800" kern="1200" dirty="0" err="1"/>
            <a:t>nghĩa</a:t>
          </a:r>
          <a:r>
            <a:rPr lang="en-US" sz="2800" kern="1200" dirty="0"/>
            <a:t> </a:t>
          </a:r>
          <a:r>
            <a:rPr lang="en-US" sz="2800" kern="1200" dirty="0" err="1"/>
            <a:t>thực</a:t>
          </a:r>
          <a:r>
            <a:rPr lang="en-US" sz="2800" kern="1200" dirty="0"/>
            <a:t> </a:t>
          </a:r>
          <a:r>
            <a:rPr lang="en-US" sz="2800" kern="1200" dirty="0" err="1"/>
            <a:t>tiễn</a:t>
          </a:r>
          <a:r>
            <a:rPr lang="en-US" sz="2800" kern="1200" dirty="0"/>
            <a:t>, </a:t>
          </a:r>
          <a:r>
            <a:rPr lang="en-US" sz="2800" kern="1200" dirty="0" err="1"/>
            <a:t>gần</a:t>
          </a:r>
          <a:r>
            <a:rPr lang="en-US" sz="2800" kern="1200" dirty="0"/>
            <a:t> </a:t>
          </a:r>
          <a:r>
            <a:rPr lang="en-US" sz="2800" kern="1200" dirty="0" err="1"/>
            <a:t>gũi</a:t>
          </a:r>
          <a:r>
            <a:rPr lang="en-US" sz="2800" kern="1200" dirty="0"/>
            <a:t> </a:t>
          </a:r>
          <a:r>
            <a:rPr lang="en-US" sz="2800" kern="1200" dirty="0" err="1"/>
            <a:t>xã</a:t>
          </a:r>
          <a:r>
            <a:rPr lang="en-US" sz="2800" kern="1200" dirty="0"/>
            <a:t> </a:t>
          </a:r>
          <a:r>
            <a:rPr lang="en-US" sz="2800" kern="1200" dirty="0" err="1"/>
            <a:t>hội</a:t>
          </a:r>
          <a:r>
            <a:rPr lang="en-US" sz="2800" kern="1200" dirty="0"/>
            <a:t> </a:t>
          </a:r>
          <a:r>
            <a:rPr lang="en-US" sz="2800" kern="1200" dirty="0" err="1"/>
            <a:t>thực</a:t>
          </a:r>
          <a:r>
            <a:rPr lang="en-US" sz="2800" kern="1200" dirty="0"/>
            <a:t> </a:t>
          </a:r>
          <a:r>
            <a:rPr lang="en-US" sz="2800" kern="1200" dirty="0" err="1"/>
            <a:t>tế</a:t>
          </a:r>
          <a:endParaRPr lang="en-US" sz="2800" kern="1200" dirty="0"/>
        </a:p>
      </dsp:txBody>
      <dsp:txXfrm>
        <a:off x="3261463" y="594077"/>
        <a:ext cx="1394726" cy="4389794"/>
      </dsp:txXfrm>
    </dsp:sp>
    <dsp:sp modelId="{3EF91222-1CD7-42E1-848A-C12A0C4DFCEE}">
      <dsp:nvSpPr>
        <dsp:cNvPr id="0" name=""/>
        <dsp:cNvSpPr/>
      </dsp:nvSpPr>
      <dsp:spPr>
        <a:xfrm>
          <a:off x="5401511" y="1224537"/>
          <a:ext cx="1394726" cy="37593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Mục tiêu vừa sức, khả thi. </a:t>
          </a:r>
        </a:p>
      </dsp:txBody>
      <dsp:txXfrm>
        <a:off x="5401511" y="1224537"/>
        <a:ext cx="1394726" cy="3759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2AEE2-8C61-473D-9176-7BCC2EBF58B4}">
      <dsp:nvSpPr>
        <dsp:cNvPr id="0" name=""/>
        <dsp:cNvSpPr/>
      </dsp:nvSpPr>
      <dsp:spPr>
        <a:xfrm>
          <a:off x="3750" y="0"/>
          <a:ext cx="1257520" cy="468052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vi-VN" sz="1800" b="0" kern="1200" dirty="0">
              <a:solidFill>
                <a:sysClr val="window" lastClr="FFFFFF"/>
              </a:solidFill>
              <a:latin typeface="Arial"/>
              <a:ea typeface="+mn-ea"/>
              <a:cs typeface="+mn-cs"/>
            </a:rPr>
            <a:t>Specific </a:t>
          </a:r>
        </a:p>
        <a:p>
          <a:pPr marL="0" lvl="0" indent="0" algn="ctr" defTabSz="800100" rtl="0">
            <a:lnSpc>
              <a:spcPct val="90000"/>
            </a:lnSpc>
            <a:spcBef>
              <a:spcPct val="0"/>
            </a:spcBef>
            <a:spcAft>
              <a:spcPct val="35000"/>
            </a:spcAft>
            <a:buNone/>
          </a:pPr>
          <a:r>
            <a:rPr lang="vi-VN" sz="1800" b="0" kern="1200" dirty="0">
              <a:solidFill>
                <a:sysClr val="window" lastClr="FFFFFF"/>
              </a:solidFill>
              <a:latin typeface="Arial"/>
              <a:ea typeface="+mn-ea"/>
              <a:cs typeface="+mn-cs"/>
            </a:rPr>
            <a:t> cụ thể, dễ hiểu</a:t>
          </a:r>
          <a:r>
            <a:rPr lang="vi-VN" sz="1800" kern="1200" dirty="0">
              <a:solidFill>
                <a:sysClr val="window" lastClr="FFFFFF"/>
              </a:solidFill>
              <a:latin typeface="Arial"/>
              <a:ea typeface="+mn-ea"/>
              <a:cs typeface="+mn-cs"/>
            </a:rPr>
            <a:t> </a:t>
          </a:r>
          <a:endParaRPr lang="en-US" sz="1800" kern="1200" dirty="0">
            <a:solidFill>
              <a:sysClr val="window" lastClr="FFFFFF"/>
            </a:solidFill>
            <a:latin typeface="Arial"/>
            <a:ea typeface="+mn-ea"/>
            <a:cs typeface="+mn-cs"/>
          </a:endParaRPr>
        </a:p>
      </dsp:txBody>
      <dsp:txXfrm>
        <a:off x="40582" y="1909040"/>
        <a:ext cx="1183856" cy="1798544"/>
      </dsp:txXfrm>
    </dsp:sp>
    <dsp:sp modelId="{A5196749-C493-4E64-81D6-2D1C2A0E0C67}">
      <dsp:nvSpPr>
        <dsp:cNvPr id="0" name=""/>
        <dsp:cNvSpPr/>
      </dsp:nvSpPr>
      <dsp:spPr>
        <a:xfrm>
          <a:off x="41476" y="280831"/>
          <a:ext cx="1182068" cy="155861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B05124E-5F28-4F2B-9EC7-503F721883F1}">
      <dsp:nvSpPr>
        <dsp:cNvPr id="0" name=""/>
        <dsp:cNvSpPr/>
      </dsp:nvSpPr>
      <dsp:spPr>
        <a:xfrm>
          <a:off x="1298996" y="0"/>
          <a:ext cx="1257520" cy="4680520"/>
        </a:xfrm>
        <a:prstGeom prst="roundRect">
          <a:avLst>
            <a:gd name="adj" fmla="val 10000"/>
          </a:avLst>
        </a:prstGeom>
        <a:solidFill>
          <a:srgbClr val="4472C4">
            <a:hueOff val="-1225557"/>
            <a:satOff val="-1705"/>
            <a:lumOff val="-65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vi-VN" sz="1800" b="0" kern="1200" dirty="0">
              <a:solidFill>
                <a:sysClr val="window" lastClr="FFFFFF"/>
              </a:solidFill>
              <a:latin typeface="Arial"/>
              <a:ea typeface="+mn-ea"/>
              <a:cs typeface="+mn-cs"/>
            </a:rPr>
            <a:t>Measur</a:t>
          </a:r>
          <a:r>
            <a:rPr lang="en-US" sz="1800" b="0" kern="1200" dirty="0">
              <a:solidFill>
                <a:sysClr val="window" lastClr="FFFFFF"/>
              </a:solidFill>
              <a:latin typeface="Arial"/>
              <a:ea typeface="+mn-ea"/>
              <a:cs typeface="+mn-cs"/>
            </a:rPr>
            <a:t>-</a:t>
          </a:r>
          <a:r>
            <a:rPr lang="vi-VN" sz="1800" b="0" kern="1200" dirty="0">
              <a:solidFill>
                <a:sysClr val="window" lastClr="FFFFFF"/>
              </a:solidFill>
              <a:latin typeface="Arial"/>
              <a:ea typeface="+mn-ea"/>
              <a:cs typeface="+mn-cs"/>
            </a:rPr>
            <a:t>able</a:t>
          </a:r>
        </a:p>
        <a:p>
          <a:pPr marL="0" lvl="0" indent="0" algn="ctr" defTabSz="800100" rtl="0">
            <a:lnSpc>
              <a:spcPct val="90000"/>
            </a:lnSpc>
            <a:spcBef>
              <a:spcPct val="0"/>
            </a:spcBef>
            <a:spcAft>
              <a:spcPct val="35000"/>
            </a:spcAft>
            <a:buNone/>
          </a:pPr>
          <a:r>
            <a:rPr lang="vi-VN" sz="1800" b="0" kern="1200" dirty="0">
              <a:solidFill>
                <a:sysClr val="window" lastClr="FFFFFF"/>
              </a:solidFill>
              <a:latin typeface="Arial"/>
              <a:ea typeface="+mn-ea"/>
              <a:cs typeface="+mn-cs"/>
            </a:rPr>
            <a:t>đo lường được </a:t>
          </a:r>
          <a:endParaRPr lang="en-US" sz="1800" b="0" kern="1200" dirty="0">
            <a:solidFill>
              <a:sysClr val="window" lastClr="FFFFFF"/>
            </a:solidFill>
            <a:latin typeface="Arial"/>
            <a:ea typeface="+mn-ea"/>
            <a:cs typeface="+mn-cs"/>
          </a:endParaRPr>
        </a:p>
      </dsp:txBody>
      <dsp:txXfrm>
        <a:off x="1335828" y="1909040"/>
        <a:ext cx="1183856" cy="1798544"/>
      </dsp:txXfrm>
    </dsp:sp>
    <dsp:sp modelId="{EAED83E4-4202-48A1-8AE9-A786BB095AC1}">
      <dsp:nvSpPr>
        <dsp:cNvPr id="0" name=""/>
        <dsp:cNvSpPr/>
      </dsp:nvSpPr>
      <dsp:spPr>
        <a:xfrm>
          <a:off x="1336721" y="280831"/>
          <a:ext cx="1182068" cy="1558613"/>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BE8E421-ADE1-43EB-8B9C-056A9CA7CAC1}">
      <dsp:nvSpPr>
        <dsp:cNvPr id="0" name=""/>
        <dsp:cNvSpPr/>
      </dsp:nvSpPr>
      <dsp:spPr>
        <a:xfrm>
          <a:off x="2594242" y="0"/>
          <a:ext cx="1257520" cy="4680520"/>
        </a:xfrm>
        <a:prstGeom prst="roundRect">
          <a:avLst>
            <a:gd name="adj" fmla="val 10000"/>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vi-VN" sz="1800" b="1" kern="1200" dirty="0">
              <a:solidFill>
                <a:sysClr val="window" lastClr="FFFFFF"/>
              </a:solidFill>
              <a:latin typeface="Arial"/>
              <a:ea typeface="+mn-ea"/>
              <a:cs typeface="+mn-cs"/>
            </a:rPr>
            <a:t>A</a:t>
          </a:r>
          <a:r>
            <a:rPr lang="en-US" sz="1800" b="1" kern="1200" dirty="0" err="1">
              <a:solidFill>
                <a:sysClr val="window" lastClr="FFFFFF"/>
              </a:solidFill>
              <a:latin typeface="Arial"/>
              <a:ea typeface="+mn-ea"/>
              <a:cs typeface="+mn-cs"/>
            </a:rPr>
            <a:t>ttain</a:t>
          </a:r>
          <a:r>
            <a:rPr lang="en-US" sz="1800" b="1" kern="1200" dirty="0">
              <a:solidFill>
                <a:sysClr val="window" lastClr="FFFFFF"/>
              </a:solidFill>
              <a:latin typeface="Arial"/>
              <a:ea typeface="+mn-ea"/>
              <a:cs typeface="+mn-cs"/>
            </a:rPr>
            <a:t>-able</a:t>
          </a:r>
          <a:r>
            <a:rPr lang="vi-VN" sz="1800" b="1" kern="1200" dirty="0">
              <a:solidFill>
                <a:sysClr val="window" lastClr="FFFFFF"/>
              </a:solidFill>
              <a:latin typeface="Arial"/>
              <a:ea typeface="+mn-ea"/>
              <a:cs typeface="+mn-cs"/>
            </a:rPr>
            <a:t> </a:t>
          </a:r>
        </a:p>
        <a:p>
          <a:pPr marL="0" lvl="0" indent="0" algn="ctr" defTabSz="800100" rtl="0">
            <a:lnSpc>
              <a:spcPct val="90000"/>
            </a:lnSpc>
            <a:spcBef>
              <a:spcPct val="0"/>
            </a:spcBef>
            <a:spcAft>
              <a:spcPct val="35000"/>
            </a:spcAft>
            <a:buNone/>
          </a:pPr>
          <a:r>
            <a:rPr lang="vi-VN" sz="1800" b="1" kern="1200" dirty="0">
              <a:solidFill>
                <a:sysClr val="window" lastClr="FFFFFF"/>
              </a:solidFill>
              <a:latin typeface="Arial"/>
              <a:ea typeface="+mn-ea"/>
              <a:cs typeface="+mn-cs"/>
            </a:rPr>
            <a:t>Đạt được </a:t>
          </a:r>
          <a:r>
            <a:rPr lang="vi-VN" sz="2800" kern="1200" dirty="0">
              <a:solidFill>
                <a:sysClr val="window" lastClr="FFFFFF"/>
              </a:solidFill>
              <a:latin typeface="Arial"/>
              <a:ea typeface="+mn-ea"/>
              <a:cs typeface="+mn-cs"/>
            </a:rPr>
            <a:t> </a:t>
          </a:r>
          <a:endParaRPr lang="en-US" sz="2800" kern="1200" dirty="0">
            <a:solidFill>
              <a:sysClr val="window" lastClr="FFFFFF"/>
            </a:solidFill>
            <a:latin typeface="Arial"/>
            <a:ea typeface="+mn-ea"/>
            <a:cs typeface="+mn-cs"/>
          </a:endParaRPr>
        </a:p>
      </dsp:txBody>
      <dsp:txXfrm>
        <a:off x="2631074" y="1909040"/>
        <a:ext cx="1183856" cy="1798544"/>
      </dsp:txXfrm>
    </dsp:sp>
    <dsp:sp modelId="{896E582C-D468-4C15-B1D7-FF9710850831}">
      <dsp:nvSpPr>
        <dsp:cNvPr id="0" name=""/>
        <dsp:cNvSpPr/>
      </dsp:nvSpPr>
      <dsp:spPr>
        <a:xfrm>
          <a:off x="2631967" y="280831"/>
          <a:ext cx="1182068" cy="1558613"/>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325B573-E932-49DA-9430-48264630C067}">
      <dsp:nvSpPr>
        <dsp:cNvPr id="0" name=""/>
        <dsp:cNvSpPr/>
      </dsp:nvSpPr>
      <dsp:spPr>
        <a:xfrm>
          <a:off x="3889487" y="0"/>
          <a:ext cx="1257520" cy="4680520"/>
        </a:xfrm>
        <a:prstGeom prst="roundRect">
          <a:avLst>
            <a:gd name="adj" fmla="val 100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vi-VN" sz="1800" b="1" kern="1200" dirty="0">
              <a:solidFill>
                <a:sysClr val="window" lastClr="FFFFFF"/>
              </a:solidFill>
              <a:latin typeface="Arial"/>
              <a:ea typeface="+mn-ea"/>
              <a:cs typeface="+mn-cs"/>
            </a:rPr>
            <a:t>Realis</a:t>
          </a:r>
          <a:r>
            <a:rPr lang="en-US" sz="1800" b="1" kern="1200" dirty="0">
              <a:solidFill>
                <a:sysClr val="window" lastClr="FFFFFF"/>
              </a:solidFill>
              <a:latin typeface="Arial"/>
              <a:ea typeface="+mn-ea"/>
              <a:cs typeface="+mn-cs"/>
            </a:rPr>
            <a:t>-</a:t>
          </a:r>
          <a:r>
            <a:rPr lang="vi-VN" sz="1800" b="1" kern="1200" dirty="0">
              <a:solidFill>
                <a:sysClr val="window" lastClr="FFFFFF"/>
              </a:solidFill>
              <a:latin typeface="Arial"/>
              <a:ea typeface="+mn-ea"/>
              <a:cs typeface="+mn-cs"/>
            </a:rPr>
            <a:t>tics</a:t>
          </a:r>
        </a:p>
        <a:p>
          <a:pPr marL="0" lvl="0" indent="0" algn="ctr" defTabSz="800100" rtl="0">
            <a:lnSpc>
              <a:spcPct val="90000"/>
            </a:lnSpc>
            <a:spcBef>
              <a:spcPct val="0"/>
            </a:spcBef>
            <a:spcAft>
              <a:spcPct val="35000"/>
            </a:spcAft>
            <a:buNone/>
          </a:pPr>
          <a:r>
            <a:rPr lang="vi-VN" sz="1800" b="1" kern="1200" dirty="0">
              <a:solidFill>
                <a:sysClr val="window" lastClr="FFFFFF"/>
              </a:solidFill>
              <a:latin typeface="Arial"/>
              <a:ea typeface="+mn-ea"/>
              <a:cs typeface="+mn-cs"/>
            </a:rPr>
            <a:t> thực tế.</a:t>
          </a:r>
          <a:r>
            <a:rPr lang="vi-VN" sz="1800" kern="1200" dirty="0">
              <a:solidFill>
                <a:sysClr val="window" lastClr="FFFFFF"/>
              </a:solidFill>
              <a:latin typeface="Arial"/>
              <a:ea typeface="+mn-ea"/>
              <a:cs typeface="+mn-cs"/>
            </a:rPr>
            <a:t> </a:t>
          </a:r>
          <a:endParaRPr lang="en-US" sz="1800" kern="1200" dirty="0">
            <a:solidFill>
              <a:sysClr val="window" lastClr="FFFFFF"/>
            </a:solidFill>
            <a:latin typeface="Arial"/>
            <a:ea typeface="+mn-ea"/>
            <a:cs typeface="+mn-cs"/>
          </a:endParaRPr>
        </a:p>
      </dsp:txBody>
      <dsp:txXfrm>
        <a:off x="3926319" y="1909040"/>
        <a:ext cx="1183856" cy="1798544"/>
      </dsp:txXfrm>
    </dsp:sp>
    <dsp:sp modelId="{8DBD53D5-3A60-4F78-899F-F7D66C111FF0}">
      <dsp:nvSpPr>
        <dsp:cNvPr id="0" name=""/>
        <dsp:cNvSpPr/>
      </dsp:nvSpPr>
      <dsp:spPr>
        <a:xfrm>
          <a:off x="3927213" y="280831"/>
          <a:ext cx="1182068" cy="1558613"/>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F64EC17-F635-45A1-B6D3-F1820E7AF86E}">
      <dsp:nvSpPr>
        <dsp:cNvPr id="0" name=""/>
        <dsp:cNvSpPr/>
      </dsp:nvSpPr>
      <dsp:spPr>
        <a:xfrm>
          <a:off x="5184733" y="0"/>
          <a:ext cx="1257520" cy="4680520"/>
        </a:xfrm>
        <a:prstGeom prst="roundRect">
          <a:avLst>
            <a:gd name="adj" fmla="val 10000"/>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vi-VN" sz="1600" b="1" kern="1200" dirty="0">
              <a:solidFill>
                <a:sysClr val="window" lastClr="FFFFFF"/>
              </a:solidFill>
              <a:latin typeface="Arial"/>
              <a:ea typeface="+mn-ea"/>
              <a:cs typeface="+mn-cs"/>
            </a:rPr>
            <a:t>Time</a:t>
          </a:r>
          <a:r>
            <a:rPr lang="en-US" sz="1600" b="1" kern="1200" dirty="0">
              <a:solidFill>
                <a:sysClr val="window" lastClr="FFFFFF"/>
              </a:solidFill>
              <a:latin typeface="Arial"/>
              <a:ea typeface="+mn-ea"/>
              <a:cs typeface="+mn-cs"/>
            </a:rPr>
            <a:t>-</a:t>
          </a:r>
          <a:r>
            <a:rPr lang="vi-VN" sz="1600" b="1" kern="1200" dirty="0">
              <a:solidFill>
                <a:sysClr val="window" lastClr="FFFFFF"/>
              </a:solidFill>
              <a:latin typeface="Arial"/>
              <a:ea typeface="+mn-ea"/>
              <a:cs typeface="+mn-cs"/>
            </a:rPr>
            <a:t>bound </a:t>
          </a:r>
        </a:p>
        <a:p>
          <a:pPr marL="0" lvl="0" indent="0" algn="ctr" defTabSz="711200" rtl="0">
            <a:lnSpc>
              <a:spcPct val="90000"/>
            </a:lnSpc>
            <a:spcBef>
              <a:spcPct val="0"/>
            </a:spcBef>
            <a:spcAft>
              <a:spcPct val="35000"/>
            </a:spcAft>
            <a:buNone/>
          </a:pPr>
          <a:r>
            <a:rPr lang="vi-VN" sz="1600" b="1" kern="1200" dirty="0">
              <a:solidFill>
                <a:sysClr val="window" lastClr="FFFFFF"/>
              </a:solidFill>
              <a:latin typeface="Arial"/>
              <a:ea typeface="+mn-ea"/>
              <a:cs typeface="+mn-cs"/>
            </a:rPr>
            <a:t> có thời hạn.</a:t>
          </a:r>
          <a:br>
            <a:rPr lang="vi-VN" sz="1600" kern="1200" dirty="0">
              <a:solidFill>
                <a:sysClr val="window" lastClr="FFFFFF"/>
              </a:solidFill>
              <a:latin typeface="Arial"/>
              <a:ea typeface="+mn-ea"/>
              <a:cs typeface="+mn-cs"/>
            </a:rPr>
          </a:br>
          <a:endParaRPr lang="en-US" sz="1600" kern="1200" dirty="0">
            <a:solidFill>
              <a:sysClr val="window" lastClr="FFFFFF"/>
            </a:solidFill>
            <a:latin typeface="Arial"/>
            <a:ea typeface="+mn-ea"/>
            <a:cs typeface="+mn-cs"/>
          </a:endParaRPr>
        </a:p>
      </dsp:txBody>
      <dsp:txXfrm>
        <a:off x="5221565" y="1909040"/>
        <a:ext cx="1183856" cy="1798544"/>
      </dsp:txXfrm>
    </dsp:sp>
    <dsp:sp modelId="{66DA22BE-21EA-45E1-B0A6-BF4F498C9408}">
      <dsp:nvSpPr>
        <dsp:cNvPr id="0" name=""/>
        <dsp:cNvSpPr/>
      </dsp:nvSpPr>
      <dsp:spPr>
        <a:xfrm>
          <a:off x="5222459" y="280831"/>
          <a:ext cx="1182068" cy="1558613"/>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E0E98D5-D5F7-44A8-8462-A3E408114802}">
      <dsp:nvSpPr>
        <dsp:cNvPr id="0" name=""/>
        <dsp:cNvSpPr/>
      </dsp:nvSpPr>
      <dsp:spPr>
        <a:xfrm>
          <a:off x="6479979" y="0"/>
          <a:ext cx="1257520" cy="4680520"/>
        </a:xfrm>
        <a:prstGeom prst="roundRect">
          <a:avLst>
            <a:gd name="adj" fmla="val 10000"/>
          </a:avLst>
        </a:prstGeom>
        <a:solidFill>
          <a:srgbClr val="4472C4">
            <a:hueOff val="-6127787"/>
            <a:satOff val="-8523"/>
            <a:lumOff val="-326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vi-VN" sz="1800" kern="1200">
              <a:solidFill>
                <a:sysClr val="window" lastClr="FFFFFF"/>
              </a:solidFill>
              <a:latin typeface="Arial"/>
              <a:ea typeface="+mn-ea"/>
              <a:cs typeface="+mn-cs"/>
            </a:rPr>
            <a:t>Evaluate</a:t>
          </a:r>
        </a:p>
        <a:p>
          <a:pPr marL="0" lvl="0" indent="0" algn="ctr" defTabSz="800100">
            <a:lnSpc>
              <a:spcPct val="90000"/>
            </a:lnSpc>
            <a:spcBef>
              <a:spcPct val="0"/>
            </a:spcBef>
            <a:spcAft>
              <a:spcPct val="35000"/>
            </a:spcAft>
            <a:buNone/>
          </a:pPr>
          <a:r>
            <a:rPr lang="vi-VN" sz="1800" kern="1200">
              <a:solidFill>
                <a:sysClr val="window" lastClr="FFFFFF"/>
              </a:solidFill>
              <a:latin typeface="Arial"/>
              <a:ea typeface="+mn-ea"/>
              <a:cs typeface="+mn-cs"/>
            </a:rPr>
            <a:t>Đánh giá</a:t>
          </a:r>
          <a:endParaRPr lang="en-US" sz="1800" kern="1200" dirty="0">
            <a:solidFill>
              <a:sysClr val="window" lastClr="FFFFFF"/>
            </a:solidFill>
            <a:latin typeface="Arial"/>
            <a:ea typeface="+mn-ea"/>
            <a:cs typeface="+mn-cs"/>
          </a:endParaRPr>
        </a:p>
      </dsp:txBody>
      <dsp:txXfrm>
        <a:off x="6516811" y="1909040"/>
        <a:ext cx="1183856" cy="1798544"/>
      </dsp:txXfrm>
    </dsp:sp>
    <dsp:sp modelId="{CD2497D5-3E59-4EE7-955F-23507364A8CF}">
      <dsp:nvSpPr>
        <dsp:cNvPr id="0" name=""/>
        <dsp:cNvSpPr/>
      </dsp:nvSpPr>
      <dsp:spPr>
        <a:xfrm>
          <a:off x="6517705" y="280831"/>
          <a:ext cx="1182068" cy="1558613"/>
        </a:xfrm>
        <a:prstGeom prst="ellipse">
          <a:avLst/>
        </a:prstGeom>
        <a:blipFill rotWithShape="1">
          <a:blip xmlns:r="http://schemas.openxmlformats.org/officeDocument/2006/relationships" r:embed="rId6">
            <a:extLst>
              <a:ext uri="{28A0092B-C50C-407E-A947-70E740481C1C}">
                <a14:useLocalDpi xmlns:a14="http://schemas.microsoft.com/office/drawing/2010/main" val="0"/>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C5B3714-CFC9-4238-B779-E21A7571B475}">
      <dsp:nvSpPr>
        <dsp:cNvPr id="0" name=""/>
        <dsp:cNvSpPr/>
      </dsp:nvSpPr>
      <dsp:spPr>
        <a:xfrm>
          <a:off x="7775225" y="0"/>
          <a:ext cx="1257520" cy="4680520"/>
        </a:xfrm>
        <a:prstGeom prst="roundRect">
          <a:avLst>
            <a:gd name="adj" fmla="val 1000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vi-VN" sz="1800" kern="1200" dirty="0">
              <a:solidFill>
                <a:sysClr val="window" lastClr="FFFFFF"/>
              </a:solidFill>
              <a:latin typeface="Arial"/>
              <a:ea typeface="+mn-ea"/>
              <a:cs typeface="+mn-cs"/>
            </a:rPr>
            <a:t>Re-Do</a:t>
          </a:r>
        </a:p>
        <a:p>
          <a:pPr marL="0" lvl="0" indent="0" algn="ctr" defTabSz="800100">
            <a:lnSpc>
              <a:spcPct val="90000"/>
            </a:lnSpc>
            <a:spcBef>
              <a:spcPct val="0"/>
            </a:spcBef>
            <a:spcAft>
              <a:spcPct val="35000"/>
            </a:spcAft>
            <a:buNone/>
          </a:pPr>
          <a:r>
            <a:rPr lang="vi-VN" sz="1800" kern="1200" dirty="0">
              <a:solidFill>
                <a:sysClr val="window" lastClr="FFFFFF"/>
              </a:solidFill>
              <a:latin typeface="Arial"/>
              <a:ea typeface="+mn-ea"/>
              <a:cs typeface="+mn-cs"/>
            </a:rPr>
            <a:t>Làm lại</a:t>
          </a:r>
          <a:endParaRPr lang="en-US" sz="1800" kern="1200" dirty="0">
            <a:solidFill>
              <a:sysClr val="window" lastClr="FFFFFF"/>
            </a:solidFill>
            <a:latin typeface="Arial"/>
            <a:ea typeface="+mn-ea"/>
            <a:cs typeface="+mn-cs"/>
          </a:endParaRPr>
        </a:p>
      </dsp:txBody>
      <dsp:txXfrm>
        <a:off x="7812057" y="1909040"/>
        <a:ext cx="1183856" cy="1798544"/>
      </dsp:txXfrm>
    </dsp:sp>
    <dsp:sp modelId="{468A9A3F-4AB5-45D5-9F08-E102D89D6C53}">
      <dsp:nvSpPr>
        <dsp:cNvPr id="0" name=""/>
        <dsp:cNvSpPr/>
      </dsp:nvSpPr>
      <dsp:spPr>
        <a:xfrm>
          <a:off x="7812950" y="280831"/>
          <a:ext cx="1182068" cy="1558613"/>
        </a:xfrm>
        <a:prstGeom prst="ellipse">
          <a:avLst/>
        </a:prstGeom>
        <a:blipFill rotWithShape="1">
          <a:blip xmlns:r="http://schemas.openxmlformats.org/officeDocument/2006/relationships" r:embed="rId7">
            <a:extLst>
              <a:ext uri="{28A0092B-C50C-407E-A947-70E740481C1C}">
                <a14:useLocalDpi xmlns:a14="http://schemas.microsoft.com/office/drawing/2010/main" val="0"/>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18D4916-71CB-4606-BC6B-227301C2C012}">
      <dsp:nvSpPr>
        <dsp:cNvPr id="0" name=""/>
        <dsp:cNvSpPr/>
      </dsp:nvSpPr>
      <dsp:spPr>
        <a:xfrm>
          <a:off x="361459" y="3744416"/>
          <a:ext cx="8313576" cy="702078"/>
        </a:xfrm>
        <a:prstGeom prst="leftRight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C230-CC51-49CB-88DF-2EF7C73255BF}">
      <dsp:nvSpPr>
        <dsp:cNvPr id="0" name=""/>
        <dsp:cNvSpPr/>
      </dsp:nvSpPr>
      <dsp:spPr>
        <a:xfrm>
          <a:off x="3027500" y="1791362"/>
          <a:ext cx="1361823" cy="1361823"/>
        </a:xfrm>
        <a:prstGeom prst="ellips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err="1"/>
            <a:t>Mục</a:t>
          </a:r>
          <a:r>
            <a:rPr lang="en-US" sz="3300" kern="1200" dirty="0"/>
            <a:t> </a:t>
          </a:r>
          <a:r>
            <a:rPr lang="en-US" sz="3300" kern="1200" dirty="0" err="1"/>
            <a:t>tiêu</a:t>
          </a:r>
          <a:endParaRPr lang="en-US" sz="3300" kern="1200" dirty="0"/>
        </a:p>
      </dsp:txBody>
      <dsp:txXfrm>
        <a:off x="3226934" y="1990796"/>
        <a:ext cx="962955" cy="962955"/>
      </dsp:txXfrm>
    </dsp:sp>
    <dsp:sp modelId="{6C38B40E-FC53-4CBD-90AD-AD0782A0C42E}">
      <dsp:nvSpPr>
        <dsp:cNvPr id="0" name=""/>
        <dsp:cNvSpPr/>
      </dsp:nvSpPr>
      <dsp:spPr>
        <a:xfrm rot="16200000">
          <a:off x="3502643" y="1569068"/>
          <a:ext cx="411537" cy="33050"/>
        </a:xfrm>
        <a:custGeom>
          <a:avLst/>
          <a:gdLst/>
          <a:ahLst/>
          <a:cxnLst/>
          <a:rect l="0" t="0" r="0" b="0"/>
          <a:pathLst>
            <a:path>
              <a:moveTo>
                <a:pt x="0" y="16525"/>
              </a:moveTo>
              <a:lnTo>
                <a:pt x="411537" y="1652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8123" y="1575305"/>
        <a:ext cx="20576" cy="20576"/>
      </dsp:txXfrm>
    </dsp:sp>
    <dsp:sp modelId="{89881BBE-A721-4B18-844A-0049F13F420A}">
      <dsp:nvSpPr>
        <dsp:cNvPr id="0" name=""/>
        <dsp:cNvSpPr/>
      </dsp:nvSpPr>
      <dsp:spPr>
        <a:xfrm>
          <a:off x="3027500" y="18000"/>
          <a:ext cx="1361823" cy="136182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What</a:t>
          </a:r>
        </a:p>
      </dsp:txBody>
      <dsp:txXfrm>
        <a:off x="3226934" y="217434"/>
        <a:ext cx="962955" cy="962955"/>
      </dsp:txXfrm>
    </dsp:sp>
    <dsp:sp modelId="{83A9E2A6-AD41-445B-B4A7-4B856BB7C97F}">
      <dsp:nvSpPr>
        <dsp:cNvPr id="0" name=""/>
        <dsp:cNvSpPr/>
      </dsp:nvSpPr>
      <dsp:spPr>
        <a:xfrm rot="19800000">
          <a:off x="4270531" y="2012408"/>
          <a:ext cx="411537" cy="33050"/>
        </a:xfrm>
        <a:custGeom>
          <a:avLst/>
          <a:gdLst/>
          <a:ahLst/>
          <a:cxnLst/>
          <a:rect l="0" t="0" r="0" b="0"/>
          <a:pathLst>
            <a:path>
              <a:moveTo>
                <a:pt x="0" y="16525"/>
              </a:moveTo>
              <a:lnTo>
                <a:pt x="411537" y="1652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6011" y="2018645"/>
        <a:ext cx="20576" cy="20576"/>
      </dsp:txXfrm>
    </dsp:sp>
    <dsp:sp modelId="{CD9AB644-904E-41D4-A7BC-C92D6822A37E}">
      <dsp:nvSpPr>
        <dsp:cNvPr id="0" name=""/>
        <dsp:cNvSpPr/>
      </dsp:nvSpPr>
      <dsp:spPr>
        <a:xfrm>
          <a:off x="4563276" y="904681"/>
          <a:ext cx="1361823" cy="1361823"/>
        </a:xfrm>
        <a:prstGeom prst="ellipse">
          <a:avLst/>
        </a:prstGeom>
        <a:solidFill>
          <a:schemeClr val="accent4">
            <a:hueOff val="-892954"/>
            <a:satOff val="5380"/>
            <a:lumOff val="4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Where</a:t>
          </a:r>
        </a:p>
      </dsp:txBody>
      <dsp:txXfrm>
        <a:off x="4762710" y="1104115"/>
        <a:ext cx="962955" cy="962955"/>
      </dsp:txXfrm>
    </dsp:sp>
    <dsp:sp modelId="{FE884705-0291-406F-82C3-228D190E84FA}">
      <dsp:nvSpPr>
        <dsp:cNvPr id="0" name=""/>
        <dsp:cNvSpPr/>
      </dsp:nvSpPr>
      <dsp:spPr>
        <a:xfrm rot="1800000">
          <a:off x="4270531" y="2899089"/>
          <a:ext cx="411537" cy="33050"/>
        </a:xfrm>
        <a:custGeom>
          <a:avLst/>
          <a:gdLst/>
          <a:ahLst/>
          <a:cxnLst/>
          <a:rect l="0" t="0" r="0" b="0"/>
          <a:pathLst>
            <a:path>
              <a:moveTo>
                <a:pt x="0" y="16525"/>
              </a:moveTo>
              <a:lnTo>
                <a:pt x="411537" y="1652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6011" y="2905326"/>
        <a:ext cx="20576" cy="20576"/>
      </dsp:txXfrm>
    </dsp:sp>
    <dsp:sp modelId="{6D6FA674-0D99-47BD-8C8F-6E23D5F4C967}">
      <dsp:nvSpPr>
        <dsp:cNvPr id="0" name=""/>
        <dsp:cNvSpPr/>
      </dsp:nvSpPr>
      <dsp:spPr>
        <a:xfrm>
          <a:off x="4563276" y="2678043"/>
          <a:ext cx="1361823" cy="1361823"/>
        </a:xfrm>
        <a:prstGeom prst="ellipse">
          <a:avLst/>
        </a:prstGeom>
        <a:solidFill>
          <a:schemeClr val="accent4">
            <a:hueOff val="-1785908"/>
            <a:satOff val="10760"/>
            <a:lumOff val="86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When</a:t>
          </a:r>
        </a:p>
      </dsp:txBody>
      <dsp:txXfrm>
        <a:off x="4762710" y="2877477"/>
        <a:ext cx="962955" cy="962955"/>
      </dsp:txXfrm>
    </dsp:sp>
    <dsp:sp modelId="{830E66D0-A256-4111-9AA1-0CC46791537E}">
      <dsp:nvSpPr>
        <dsp:cNvPr id="0" name=""/>
        <dsp:cNvSpPr/>
      </dsp:nvSpPr>
      <dsp:spPr>
        <a:xfrm rot="5400000">
          <a:off x="3502643" y="3342430"/>
          <a:ext cx="411537" cy="33050"/>
        </a:xfrm>
        <a:custGeom>
          <a:avLst/>
          <a:gdLst/>
          <a:ahLst/>
          <a:cxnLst/>
          <a:rect l="0" t="0" r="0" b="0"/>
          <a:pathLst>
            <a:path>
              <a:moveTo>
                <a:pt x="0" y="16525"/>
              </a:moveTo>
              <a:lnTo>
                <a:pt x="411537" y="1652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8123" y="3348666"/>
        <a:ext cx="20576" cy="20576"/>
      </dsp:txXfrm>
    </dsp:sp>
    <dsp:sp modelId="{A718DD2C-3AF1-4E5D-BFCA-B3A2BB94CAC3}">
      <dsp:nvSpPr>
        <dsp:cNvPr id="0" name=""/>
        <dsp:cNvSpPr/>
      </dsp:nvSpPr>
      <dsp:spPr>
        <a:xfrm>
          <a:off x="3027500" y="3564724"/>
          <a:ext cx="1361823" cy="1361823"/>
        </a:xfrm>
        <a:prstGeom prst="ellipse">
          <a:avLst/>
        </a:prstGeom>
        <a:solidFill>
          <a:schemeClr val="accent4">
            <a:hueOff val="-2678862"/>
            <a:satOff val="16139"/>
            <a:lumOff val="12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Why</a:t>
          </a:r>
        </a:p>
      </dsp:txBody>
      <dsp:txXfrm>
        <a:off x="3226934" y="3764158"/>
        <a:ext cx="962955" cy="962955"/>
      </dsp:txXfrm>
    </dsp:sp>
    <dsp:sp modelId="{169DC230-8477-45FF-84BB-BE46DC01470E}">
      <dsp:nvSpPr>
        <dsp:cNvPr id="0" name=""/>
        <dsp:cNvSpPr/>
      </dsp:nvSpPr>
      <dsp:spPr>
        <a:xfrm rot="9000000">
          <a:off x="2734755" y="2899089"/>
          <a:ext cx="411537" cy="33050"/>
        </a:xfrm>
        <a:custGeom>
          <a:avLst/>
          <a:gdLst/>
          <a:ahLst/>
          <a:cxnLst/>
          <a:rect l="0" t="0" r="0" b="0"/>
          <a:pathLst>
            <a:path>
              <a:moveTo>
                <a:pt x="0" y="16525"/>
              </a:moveTo>
              <a:lnTo>
                <a:pt x="411537" y="1652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30235" y="2905326"/>
        <a:ext cx="20576" cy="20576"/>
      </dsp:txXfrm>
    </dsp:sp>
    <dsp:sp modelId="{1A1134A2-0C4F-4CE1-91CD-BA09D53A8A47}">
      <dsp:nvSpPr>
        <dsp:cNvPr id="0" name=""/>
        <dsp:cNvSpPr/>
      </dsp:nvSpPr>
      <dsp:spPr>
        <a:xfrm>
          <a:off x="1491723" y="2678043"/>
          <a:ext cx="1361823" cy="1361823"/>
        </a:xfrm>
        <a:prstGeom prst="ellipse">
          <a:avLst/>
        </a:prstGeom>
        <a:solidFill>
          <a:schemeClr val="accent4">
            <a:hueOff val="-3571816"/>
            <a:satOff val="21519"/>
            <a:lumOff val="1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Who</a:t>
          </a:r>
        </a:p>
      </dsp:txBody>
      <dsp:txXfrm>
        <a:off x="1691157" y="2877477"/>
        <a:ext cx="962955" cy="962955"/>
      </dsp:txXfrm>
    </dsp:sp>
    <dsp:sp modelId="{443EB78C-1C92-40E9-9580-2BF310614396}">
      <dsp:nvSpPr>
        <dsp:cNvPr id="0" name=""/>
        <dsp:cNvSpPr/>
      </dsp:nvSpPr>
      <dsp:spPr>
        <a:xfrm rot="12600000">
          <a:off x="2734755" y="2012408"/>
          <a:ext cx="411537" cy="33050"/>
        </a:xfrm>
        <a:custGeom>
          <a:avLst/>
          <a:gdLst/>
          <a:ahLst/>
          <a:cxnLst/>
          <a:rect l="0" t="0" r="0" b="0"/>
          <a:pathLst>
            <a:path>
              <a:moveTo>
                <a:pt x="0" y="16525"/>
              </a:moveTo>
              <a:lnTo>
                <a:pt x="411537" y="1652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30235" y="2018645"/>
        <a:ext cx="20576" cy="20576"/>
      </dsp:txXfrm>
    </dsp:sp>
    <dsp:sp modelId="{3A562442-271B-40F9-9D93-F5F5A1F1FF39}">
      <dsp:nvSpPr>
        <dsp:cNvPr id="0" name=""/>
        <dsp:cNvSpPr/>
      </dsp:nvSpPr>
      <dsp:spPr>
        <a:xfrm>
          <a:off x="1491723" y="904681"/>
          <a:ext cx="1361823" cy="1361823"/>
        </a:xfrm>
        <a:prstGeom prst="ellipse">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How</a:t>
          </a:r>
        </a:p>
      </dsp:txBody>
      <dsp:txXfrm>
        <a:off x="1691157" y="1104115"/>
        <a:ext cx="962955" cy="96295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FFE4DB-1065-4726-8665-118B30FBB3EF}" type="datetimeFigureOut">
              <a:rPr lang="en-US" smtClean="0"/>
              <a:t>09/28/2017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C5D59A-5B33-4497-BEDE-43BC2C35CFC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7703A7-94AB-45F2-9AD4-69B8F00154E4}" type="datetimeFigureOut">
              <a:rPr lang="en-US" smtClean="0"/>
              <a:pPr/>
              <a:t>09/28/2017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374B9-2D9F-4320-B2DF-BB4067BBE5A0}" type="slidenum">
              <a:rPr lang="en-US" smtClean="0"/>
              <a:pPr/>
              <a:t>‹#›</a:t>
            </a:fld>
            <a:endParaRPr lang="en-US"/>
          </a:p>
        </p:txBody>
      </p:sp>
    </p:spTree>
    <p:extLst>
      <p:ext uri="{BB962C8B-B14F-4D97-AF65-F5344CB8AC3E}">
        <p14:creationId xmlns:p14="http://schemas.microsoft.com/office/powerpoint/2010/main" xmlns="" val="325659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374B9-2D9F-4320-B2DF-BB4067BBE5A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374B9-2D9F-4320-B2DF-BB4067BBE5A0}"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374B9-2D9F-4320-B2DF-BB4067BBE5A0}"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374B9-2D9F-4320-B2DF-BB4067BBE5A0}" type="slidenum">
              <a:rPr lang="en-US" smtClean="0"/>
              <a:pPr/>
              <a:t>18</a:t>
            </a:fld>
            <a:endParaRPr lang="en-US"/>
          </a:p>
        </p:txBody>
      </p:sp>
    </p:spTree>
    <p:extLst>
      <p:ext uri="{BB962C8B-B14F-4D97-AF65-F5344CB8AC3E}">
        <p14:creationId xmlns:p14="http://schemas.microsoft.com/office/powerpoint/2010/main" xmlns="" val="249801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CA" dirty="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4AA5B6-72E7-40D3-A691-4DFC8AF27526}" type="slidenum">
              <a:rPr lang="en-US">
                <a:solidFill>
                  <a:prstClr val="black"/>
                </a:solidFill>
              </a:rPr>
              <a:pPr>
                <a:defRPr/>
              </a:pPr>
              <a:t>22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166190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63677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371102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083691796"/>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8280698"/>
      </p:ext>
    </p:extLst>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TItle Block.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90600"/>
            <a:ext cx="9161463" cy="459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Logo.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2400" y="5791200"/>
            <a:ext cx="24479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1828800"/>
            <a:ext cx="8229600" cy="1143000"/>
          </a:xfrm>
        </p:spPr>
        <p:txBody>
          <a:bodyPr/>
          <a:lstStyle>
            <a:lvl1pPr algn="l">
              <a:defRPr lang="en-US" sz="4300" b="1" kern="1200" dirty="0" smtClean="0">
                <a:solidFill>
                  <a:srgbClr val="76923C"/>
                </a:solidFill>
                <a:latin typeface="Calibri"/>
                <a:ea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xmlns="" val="361691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dule Intro Slide">
    <p:spTree>
      <p:nvGrpSpPr>
        <p:cNvPr id="1" name=""/>
        <p:cNvGrpSpPr/>
        <p:nvPr/>
      </p:nvGrpSpPr>
      <p:grpSpPr>
        <a:xfrm>
          <a:off x="0" y="0"/>
          <a:ext cx="0" cy="0"/>
          <a:chOff x="0" y="0"/>
          <a:chExt cx="0" cy="0"/>
        </a:xfrm>
      </p:grpSpPr>
      <p:sp>
        <p:nvSpPr>
          <p:cNvPr id="5" name="Rectangle 4"/>
          <p:cNvSpPr/>
          <p:nvPr userDrawn="1"/>
        </p:nvSpPr>
        <p:spPr>
          <a:xfrm>
            <a:off x="7391400" y="0"/>
            <a:ext cx="1752600" cy="6858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le 1"/>
          <p:cNvSpPr>
            <a:spLocks noGrp="1"/>
          </p:cNvSpPr>
          <p:nvPr>
            <p:ph type="title"/>
          </p:nvPr>
        </p:nvSpPr>
        <p:spPr>
          <a:xfrm>
            <a:off x="457200" y="274638"/>
            <a:ext cx="6400800" cy="1143000"/>
          </a:xfrm>
        </p:spPr>
        <p:txBody>
          <a:bodyPr/>
          <a:lstStyle>
            <a:lvl1pPr>
              <a:defRPr b="1" baseline="0">
                <a:solidFill>
                  <a:srgbClr val="365F91"/>
                </a:solidFill>
                <a:latin typeface="+mj-lt"/>
              </a:defRPr>
            </a:lvl1pPr>
          </a:lstStyle>
          <a:p>
            <a:r>
              <a:rPr lang="en-US"/>
              <a:t>Click to edit Master title style</a:t>
            </a:r>
            <a:endParaRPr lang="en-CA" dirty="0"/>
          </a:p>
        </p:txBody>
      </p:sp>
      <p:sp>
        <p:nvSpPr>
          <p:cNvPr id="3" name="Content Placeholder 2"/>
          <p:cNvSpPr>
            <a:spLocks noGrp="1"/>
          </p:cNvSpPr>
          <p:nvPr>
            <p:ph idx="1"/>
          </p:nvPr>
        </p:nvSpPr>
        <p:spPr>
          <a:xfrm>
            <a:off x="457200" y="1600200"/>
            <a:ext cx="6400800" cy="4525963"/>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sp>
        <p:nvSpPr>
          <p:cNvPr id="13" name="Text Placeholder 12"/>
          <p:cNvSpPr>
            <a:spLocks noGrp="1"/>
          </p:cNvSpPr>
          <p:nvPr>
            <p:ph type="body" sz="quarter" idx="10"/>
          </p:nvPr>
        </p:nvSpPr>
        <p:spPr>
          <a:xfrm>
            <a:off x="7391400" y="381000"/>
            <a:ext cx="1752600" cy="2590800"/>
          </a:xfrm>
          <a:solidFill>
            <a:schemeClr val="tx1"/>
          </a:solidFill>
          <a:ln>
            <a:solidFill>
              <a:schemeClr val="tx1"/>
            </a:solidFill>
          </a:ln>
        </p:spPr>
        <p:txBody>
          <a:bodyPr/>
          <a:lstStyle>
            <a:lvl1pPr marL="0" indent="0">
              <a:buNone/>
              <a:defRPr i="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xmlns="" val="2495880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opic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baseline="0">
                <a:solidFill>
                  <a:srgbClr val="4F81BD"/>
                </a:solidFill>
                <a:latin typeface="Cambria" pitchFamily="18"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p:txBody>
      </p:sp>
    </p:spTree>
    <p:extLst>
      <p:ext uri="{BB962C8B-B14F-4D97-AF65-F5344CB8AC3E}">
        <p14:creationId xmlns:p14="http://schemas.microsoft.com/office/powerpoint/2010/main" xmlns="" val="400989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136901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11393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180188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180136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226721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196918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426703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D33CD5-4FD4-4DAC-89AB-67CF3558499E}" type="datetimeFigureOut">
              <a:rPr lang="en-US" smtClean="0"/>
              <a:pPr/>
              <a:t>09/28/2017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128763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74" y="0"/>
            <a:ext cx="9136126" cy="6926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192" y="764704"/>
            <a:ext cx="9123807" cy="55446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33CD5-4FD4-4DAC-89AB-67CF3558499E}" type="datetimeFigureOut">
              <a:rPr lang="en-US" smtClean="0"/>
              <a:pPr/>
              <a:t>09/28/2017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8165D-DAF5-49F6-87AF-ED75291D23D1}" type="slidenum">
              <a:rPr lang="en-US" smtClean="0"/>
              <a:pPr/>
              <a:t>‹#›</a:t>
            </a:fld>
            <a:endParaRPr lang="en-US"/>
          </a:p>
        </p:txBody>
      </p:sp>
    </p:spTree>
    <p:extLst>
      <p:ext uri="{BB962C8B-B14F-4D97-AF65-F5344CB8AC3E}">
        <p14:creationId xmlns:p14="http://schemas.microsoft.com/office/powerpoint/2010/main" xmlns="" val="1937803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b="1" kern="1200">
          <a:solidFill>
            <a:schemeClr val="bg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b="1"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1"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1"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bwMode="auto">
          <a:xfrm>
            <a:off x="457200" y="1603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2" name="Rectangle 4"/>
          <p:cNvSpPr>
            <a:spLocks noGrp="1" noChangeArrowheads="1"/>
          </p:cNvSpPr>
          <p:nvPr>
            <p:ph type="body" idx="1"/>
          </p:nvPr>
        </p:nvSpPr>
        <p:spPr bwMode="auto">
          <a:xfrm>
            <a:off x="457200" y="13589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xmlns="" val="4005970550"/>
      </p:ext>
    </p:extLst>
  </p:cSld>
  <p:clrMap bg1="lt1" tx1="dk1" bg2="lt2" tx2="dk2" accent1="accent1" accent2="accent2" accent3="accent3" accent4="accent4" accent5="accent5" accent6="accent6" hlink="hlink" folHlink="folHlink"/>
  <p:sldLayoutIdLst>
    <p:sldLayoutId id="2147483686" r:id="rId1"/>
    <p:sldLayoutId id="2147483691" r:id="rId2"/>
  </p:sldLayoutIdLst>
  <p:transition>
    <p:strips dir="rd"/>
  </p:transition>
  <p:hf hdr="0" ftr="0" dt="0"/>
  <p:txStyles>
    <p:titleStyle>
      <a:lvl1pPr algn="l" rtl="0" eaLnBrk="0" fontAlgn="base" hangingPunct="0">
        <a:spcBef>
          <a:spcPct val="0"/>
        </a:spcBef>
        <a:spcAft>
          <a:spcPct val="0"/>
        </a:spcAft>
        <a:defRPr sz="2400" b="1">
          <a:solidFill>
            <a:srgbClr val="0860A8"/>
          </a:solidFill>
          <a:latin typeface="+mj-lt"/>
          <a:ea typeface="+mj-ea"/>
          <a:cs typeface="+mj-cs"/>
        </a:defRPr>
      </a:lvl1pPr>
      <a:lvl2pPr algn="l" rtl="0" eaLnBrk="0" fontAlgn="base" hangingPunct="0">
        <a:spcBef>
          <a:spcPct val="0"/>
        </a:spcBef>
        <a:spcAft>
          <a:spcPct val="0"/>
        </a:spcAft>
        <a:defRPr sz="2400" b="1">
          <a:solidFill>
            <a:srgbClr val="0860A8"/>
          </a:solidFill>
          <a:latin typeface="Arial" charset="0"/>
          <a:cs typeface="Arial" charset="0"/>
        </a:defRPr>
      </a:lvl2pPr>
      <a:lvl3pPr algn="l" rtl="0" eaLnBrk="0" fontAlgn="base" hangingPunct="0">
        <a:spcBef>
          <a:spcPct val="0"/>
        </a:spcBef>
        <a:spcAft>
          <a:spcPct val="0"/>
        </a:spcAft>
        <a:defRPr sz="2400" b="1">
          <a:solidFill>
            <a:srgbClr val="0860A8"/>
          </a:solidFill>
          <a:latin typeface="Arial" charset="0"/>
          <a:cs typeface="Arial" charset="0"/>
        </a:defRPr>
      </a:lvl3pPr>
      <a:lvl4pPr algn="l" rtl="0" eaLnBrk="0" fontAlgn="base" hangingPunct="0">
        <a:spcBef>
          <a:spcPct val="0"/>
        </a:spcBef>
        <a:spcAft>
          <a:spcPct val="0"/>
        </a:spcAft>
        <a:defRPr sz="2400" b="1">
          <a:solidFill>
            <a:srgbClr val="0860A8"/>
          </a:solidFill>
          <a:latin typeface="Arial" charset="0"/>
          <a:cs typeface="Arial" charset="0"/>
        </a:defRPr>
      </a:lvl4pPr>
      <a:lvl5pPr algn="l" rtl="0" eaLnBrk="0" fontAlgn="base" hangingPunct="0">
        <a:spcBef>
          <a:spcPct val="0"/>
        </a:spcBef>
        <a:spcAft>
          <a:spcPct val="0"/>
        </a:spcAft>
        <a:defRPr sz="2400" b="1">
          <a:solidFill>
            <a:srgbClr val="0860A8"/>
          </a:solidFill>
          <a:latin typeface="Arial" charset="0"/>
          <a:cs typeface="Arial" charset="0"/>
        </a:defRPr>
      </a:lvl5pPr>
      <a:lvl6pPr marL="457200" algn="l" rtl="0" fontAlgn="base">
        <a:spcBef>
          <a:spcPct val="0"/>
        </a:spcBef>
        <a:spcAft>
          <a:spcPct val="0"/>
        </a:spcAft>
        <a:defRPr sz="2400" b="1">
          <a:solidFill>
            <a:srgbClr val="0860A8"/>
          </a:solidFill>
          <a:latin typeface="Arial" charset="0"/>
          <a:cs typeface="Arial" charset="0"/>
        </a:defRPr>
      </a:lvl6pPr>
      <a:lvl7pPr marL="914400" algn="l" rtl="0" fontAlgn="base">
        <a:spcBef>
          <a:spcPct val="0"/>
        </a:spcBef>
        <a:spcAft>
          <a:spcPct val="0"/>
        </a:spcAft>
        <a:defRPr sz="2400" b="1">
          <a:solidFill>
            <a:srgbClr val="0860A8"/>
          </a:solidFill>
          <a:latin typeface="Arial" charset="0"/>
          <a:cs typeface="Arial" charset="0"/>
        </a:defRPr>
      </a:lvl7pPr>
      <a:lvl8pPr marL="1371600" algn="l" rtl="0" fontAlgn="base">
        <a:spcBef>
          <a:spcPct val="0"/>
        </a:spcBef>
        <a:spcAft>
          <a:spcPct val="0"/>
        </a:spcAft>
        <a:defRPr sz="2400" b="1">
          <a:solidFill>
            <a:srgbClr val="0860A8"/>
          </a:solidFill>
          <a:latin typeface="Arial" charset="0"/>
          <a:cs typeface="Arial" charset="0"/>
        </a:defRPr>
      </a:lvl8pPr>
      <a:lvl9pPr marL="1828800" algn="l" rtl="0" fontAlgn="base">
        <a:spcBef>
          <a:spcPct val="0"/>
        </a:spcBef>
        <a:spcAft>
          <a:spcPct val="0"/>
        </a:spcAft>
        <a:defRPr sz="2400" b="1">
          <a:solidFill>
            <a:srgbClr val="0860A8"/>
          </a:solidFill>
          <a:latin typeface="Arial" charset="0"/>
          <a:cs typeface="Arial" charset="0"/>
        </a:defRPr>
      </a:lvl9pPr>
    </p:titleStyle>
    <p:bodyStyle>
      <a:lvl1pPr marL="342900" indent="-342900" algn="l" rtl="0" eaLnBrk="0" fontAlgn="base" hangingPunct="0">
        <a:spcBef>
          <a:spcPct val="20000"/>
        </a:spcBef>
        <a:spcAft>
          <a:spcPct val="0"/>
        </a:spcAft>
        <a:buChar char="•"/>
        <a:defRPr sz="1600" b="1">
          <a:solidFill>
            <a:srgbClr val="0860A8"/>
          </a:solidFill>
          <a:latin typeface="+mn-lt"/>
          <a:ea typeface="+mn-ea"/>
          <a:cs typeface="+mn-cs"/>
        </a:defRPr>
      </a:lvl1pPr>
      <a:lvl2pPr marL="742950" indent="-285750" algn="l" rtl="0" eaLnBrk="0" fontAlgn="base" hangingPunct="0">
        <a:spcBef>
          <a:spcPct val="20000"/>
        </a:spcBef>
        <a:spcAft>
          <a:spcPct val="0"/>
        </a:spcAft>
        <a:buChar char="–"/>
        <a:defRPr sz="1600" b="1">
          <a:solidFill>
            <a:srgbClr val="0860A8"/>
          </a:solidFill>
          <a:latin typeface="+mn-lt"/>
          <a:cs typeface="+mn-cs"/>
        </a:defRPr>
      </a:lvl2pPr>
      <a:lvl3pPr marL="1143000" indent="-228600" algn="l" rtl="0" eaLnBrk="0" fontAlgn="base" hangingPunct="0">
        <a:spcBef>
          <a:spcPct val="20000"/>
        </a:spcBef>
        <a:spcAft>
          <a:spcPct val="0"/>
        </a:spcAft>
        <a:buChar char="•"/>
        <a:defRPr sz="1600" b="1">
          <a:solidFill>
            <a:srgbClr val="0860A8"/>
          </a:solidFill>
          <a:latin typeface="+mn-lt"/>
          <a:cs typeface="+mn-cs"/>
        </a:defRPr>
      </a:lvl3pPr>
      <a:lvl4pPr marL="1600200" indent="-228600" algn="l" rtl="0" eaLnBrk="0" fontAlgn="base" hangingPunct="0">
        <a:spcBef>
          <a:spcPct val="20000"/>
        </a:spcBef>
        <a:spcAft>
          <a:spcPct val="0"/>
        </a:spcAft>
        <a:buChar char="–"/>
        <a:defRPr sz="1600" b="1">
          <a:solidFill>
            <a:srgbClr val="0860A8"/>
          </a:solidFill>
          <a:latin typeface="+mn-lt"/>
          <a:cs typeface="+mn-cs"/>
        </a:defRPr>
      </a:lvl4pPr>
      <a:lvl5pPr marL="2057400" indent="-228600" algn="l" rtl="0" eaLnBrk="0" fontAlgn="base" hangingPunct="0">
        <a:spcBef>
          <a:spcPct val="20000"/>
        </a:spcBef>
        <a:spcAft>
          <a:spcPct val="0"/>
        </a:spcAft>
        <a:buChar char="•"/>
        <a:defRPr sz="1600" b="1">
          <a:solidFill>
            <a:srgbClr val="0860A8"/>
          </a:solidFill>
          <a:latin typeface="+mn-lt"/>
          <a:cs typeface="+mn-cs"/>
        </a:defRPr>
      </a:lvl5pPr>
      <a:lvl6pPr marL="2514600" indent="-228600" algn="l" rtl="0" fontAlgn="base">
        <a:spcBef>
          <a:spcPct val="20000"/>
        </a:spcBef>
        <a:spcAft>
          <a:spcPct val="0"/>
        </a:spcAft>
        <a:buChar char="•"/>
        <a:defRPr sz="1600" b="1">
          <a:solidFill>
            <a:srgbClr val="0860A8"/>
          </a:solidFill>
          <a:latin typeface="+mn-lt"/>
          <a:cs typeface="+mn-cs"/>
        </a:defRPr>
      </a:lvl6pPr>
      <a:lvl7pPr marL="2971800" indent="-228600" algn="l" rtl="0" fontAlgn="base">
        <a:spcBef>
          <a:spcPct val="20000"/>
        </a:spcBef>
        <a:spcAft>
          <a:spcPct val="0"/>
        </a:spcAft>
        <a:buChar char="•"/>
        <a:defRPr sz="1600" b="1">
          <a:solidFill>
            <a:srgbClr val="0860A8"/>
          </a:solidFill>
          <a:latin typeface="+mn-lt"/>
          <a:cs typeface="+mn-cs"/>
        </a:defRPr>
      </a:lvl7pPr>
      <a:lvl8pPr marL="3429000" indent="-228600" algn="l" rtl="0" fontAlgn="base">
        <a:spcBef>
          <a:spcPct val="20000"/>
        </a:spcBef>
        <a:spcAft>
          <a:spcPct val="0"/>
        </a:spcAft>
        <a:buChar char="•"/>
        <a:defRPr sz="1600" b="1">
          <a:solidFill>
            <a:srgbClr val="0860A8"/>
          </a:solidFill>
          <a:latin typeface="+mn-lt"/>
          <a:cs typeface="+mn-cs"/>
        </a:defRPr>
      </a:lvl8pPr>
      <a:lvl9pPr marL="3886200" indent="-228600" algn="l" rtl="0" fontAlgn="base">
        <a:spcBef>
          <a:spcPct val="20000"/>
        </a:spcBef>
        <a:spcAft>
          <a:spcPct val="0"/>
        </a:spcAft>
        <a:buChar char="•"/>
        <a:defRPr sz="1600" b="1">
          <a:solidFill>
            <a:srgbClr val="0860A8"/>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4F8474-4DBD-451B-8677-A79079572A7B}" type="datetimeFigureOut">
              <a:rPr lang="en-US">
                <a:solidFill>
                  <a:prstClr val="black">
                    <a:tint val="75000"/>
                  </a:prstClr>
                </a:solidFill>
              </a:rPr>
              <a:pPr>
                <a:defRPr/>
              </a:pPr>
              <a:t>09/28/2017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288754-1F64-483C-972E-D6C73C554C38}"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62331691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mbria" pitchFamily="18" charset="0"/>
        </a:defRPr>
      </a:lvl2pPr>
      <a:lvl3pPr algn="ctr" rtl="0" eaLnBrk="0" fontAlgn="base" hangingPunct="0">
        <a:spcBef>
          <a:spcPct val="0"/>
        </a:spcBef>
        <a:spcAft>
          <a:spcPct val="0"/>
        </a:spcAft>
        <a:defRPr sz="4400">
          <a:solidFill>
            <a:schemeClr val="tx1"/>
          </a:solidFill>
          <a:latin typeface="Cambria" pitchFamily="18" charset="0"/>
        </a:defRPr>
      </a:lvl3pPr>
      <a:lvl4pPr algn="ctr" rtl="0" eaLnBrk="0" fontAlgn="base" hangingPunct="0">
        <a:spcBef>
          <a:spcPct val="0"/>
        </a:spcBef>
        <a:spcAft>
          <a:spcPct val="0"/>
        </a:spcAft>
        <a:defRPr sz="4400">
          <a:solidFill>
            <a:schemeClr val="tx1"/>
          </a:solidFill>
          <a:latin typeface="Cambria" pitchFamily="18" charset="0"/>
        </a:defRPr>
      </a:lvl4pPr>
      <a:lvl5pPr algn="ctr" rtl="0" eaLnBrk="0" fontAlgn="base" hangingPunct="0">
        <a:spcBef>
          <a:spcPct val="0"/>
        </a:spcBef>
        <a:spcAft>
          <a:spcPct val="0"/>
        </a:spcAft>
        <a:defRPr sz="4400">
          <a:solidFill>
            <a:schemeClr val="tx1"/>
          </a:solidFill>
          <a:latin typeface="Cambria" pitchFamily="18" charset="0"/>
        </a:defRPr>
      </a:lvl5pPr>
      <a:lvl6pPr marL="457200" algn="ctr" rtl="0" fontAlgn="base">
        <a:spcBef>
          <a:spcPct val="0"/>
        </a:spcBef>
        <a:spcAft>
          <a:spcPct val="0"/>
        </a:spcAft>
        <a:defRPr sz="4400">
          <a:solidFill>
            <a:schemeClr val="tx1"/>
          </a:solidFill>
          <a:latin typeface="Cambria" pitchFamily="18" charset="0"/>
        </a:defRPr>
      </a:lvl6pPr>
      <a:lvl7pPr marL="914400" algn="ctr" rtl="0" fontAlgn="base">
        <a:spcBef>
          <a:spcPct val="0"/>
        </a:spcBef>
        <a:spcAft>
          <a:spcPct val="0"/>
        </a:spcAft>
        <a:defRPr sz="4400">
          <a:solidFill>
            <a:schemeClr val="tx1"/>
          </a:solidFill>
          <a:latin typeface="Cambria" pitchFamily="18" charset="0"/>
        </a:defRPr>
      </a:lvl7pPr>
      <a:lvl8pPr marL="1371600" algn="ctr" rtl="0" fontAlgn="base">
        <a:spcBef>
          <a:spcPct val="0"/>
        </a:spcBef>
        <a:spcAft>
          <a:spcPct val="0"/>
        </a:spcAft>
        <a:defRPr sz="4400">
          <a:solidFill>
            <a:schemeClr val="tx1"/>
          </a:solidFill>
          <a:latin typeface="Cambria" pitchFamily="18" charset="0"/>
        </a:defRPr>
      </a:lvl8pPr>
      <a:lvl9pPr marL="1828800" algn="ctr" rtl="0" fontAlgn="base">
        <a:spcBef>
          <a:spcPct val="0"/>
        </a:spcBef>
        <a:spcAft>
          <a:spcPct val="0"/>
        </a:spcAft>
        <a:defRPr sz="4400">
          <a:solidFill>
            <a:schemeClr val="tx1"/>
          </a:solidFill>
          <a:latin typeface="Cambr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12776"/>
            <a:ext cx="9144000" cy="864096"/>
          </a:xfrm>
        </p:spPr>
        <p:txBody>
          <a:bodyPr>
            <a:normAutofit/>
          </a:bodyPr>
          <a:lstStyle/>
          <a:p>
            <a:pPr algn="ctr"/>
            <a:r>
              <a:rPr lang="en-US" sz="4400" b="1" dirty="0">
                <a:solidFill>
                  <a:srgbClr val="333399"/>
                </a:solidFill>
                <a:latin typeface="Times New Roman" pitchFamily="18" charset="0"/>
                <a:cs typeface="Times New Roman" pitchFamily="18" charset="0"/>
              </a:rPr>
              <a:t>C</a:t>
            </a:r>
            <a:r>
              <a:rPr lang="vi-VN" sz="4400" b="1" dirty="0">
                <a:solidFill>
                  <a:srgbClr val="333399"/>
                </a:solidFill>
                <a:latin typeface="Times New Roman" pitchFamily="18" charset="0"/>
                <a:cs typeface="Times New Roman" pitchFamily="18" charset="0"/>
              </a:rPr>
              <a:t>Ơ</a:t>
            </a:r>
            <a:r>
              <a:rPr lang="en-US" sz="4400" b="1" dirty="0">
                <a:solidFill>
                  <a:srgbClr val="333399"/>
                </a:solidFill>
                <a:latin typeface="Times New Roman" pitchFamily="18" charset="0"/>
                <a:cs typeface="Times New Roman" pitchFamily="18" charset="0"/>
              </a:rPr>
              <a:t> BẢN VỀ DẠY HỌC DỰ ÁN</a:t>
            </a:r>
          </a:p>
        </p:txBody>
      </p:sp>
      <p:sp>
        <p:nvSpPr>
          <p:cNvPr id="4" name="Subtitle 2">
            <a:extLst>
              <a:ext uri="{FF2B5EF4-FFF2-40B4-BE49-F238E27FC236}">
                <a16:creationId xmlns:a16="http://schemas.microsoft.com/office/drawing/2014/main" xmlns="" id="{3A053F09-797D-4647-AA09-6AD8D44D4622}"/>
              </a:ext>
            </a:extLst>
          </p:cNvPr>
          <p:cNvSpPr txBox="1">
            <a:spLocks/>
          </p:cNvSpPr>
          <p:nvPr/>
        </p:nvSpPr>
        <p:spPr>
          <a:xfrm>
            <a:off x="1259632" y="210558"/>
            <a:ext cx="7164288" cy="123724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b="1" kern="1200">
                <a:solidFill>
                  <a:schemeClr val="tx1">
                    <a:tint val="75000"/>
                  </a:schemeClr>
                </a:solidFill>
                <a:latin typeface="Times New Roman" pitchFamily="18" charset="0"/>
                <a:ea typeface="+mn-ea"/>
                <a:cs typeface="Times New Roman" pitchFamily="18" charset="0"/>
              </a:defRPr>
            </a:lvl1pPr>
            <a:lvl2pPr marL="457200" indent="0" algn="ctr" defTabSz="914400" rtl="0" eaLnBrk="1" latinLnBrk="0" hangingPunct="1">
              <a:spcBef>
                <a:spcPct val="20000"/>
              </a:spcBef>
              <a:buFont typeface="Arial" pitchFamily="34" charset="0"/>
              <a:buNone/>
              <a:defRPr sz="2800" b="1" kern="1200">
                <a:solidFill>
                  <a:schemeClr val="tx1">
                    <a:tint val="75000"/>
                  </a:schemeClr>
                </a:solidFill>
                <a:latin typeface="Times New Roman" pitchFamily="18" charset="0"/>
                <a:ea typeface="+mn-ea"/>
                <a:cs typeface="Times New Roman" pitchFamily="18" charset="0"/>
              </a:defRPr>
            </a:lvl2pPr>
            <a:lvl3pPr marL="914400" indent="0" algn="ctr" defTabSz="914400" rtl="0" eaLnBrk="1" latinLnBrk="0" hangingPunct="1">
              <a:spcBef>
                <a:spcPct val="20000"/>
              </a:spcBef>
              <a:buFont typeface="Arial" pitchFamily="34" charset="0"/>
              <a:buNone/>
              <a:defRPr sz="2400" b="1" kern="1200">
                <a:solidFill>
                  <a:schemeClr val="tx1">
                    <a:tint val="75000"/>
                  </a:schemeClr>
                </a:solidFill>
                <a:latin typeface="Times New Roman" pitchFamily="18" charset="0"/>
                <a:ea typeface="+mn-ea"/>
                <a:cs typeface="Times New Roman" pitchFamily="18" charset="0"/>
              </a:defRPr>
            </a:lvl3pPr>
            <a:lvl4pPr marL="1371600" indent="0" algn="ctr" defTabSz="914400" rtl="0" eaLnBrk="1" latinLnBrk="0" hangingPunct="1">
              <a:spcBef>
                <a:spcPct val="20000"/>
              </a:spcBef>
              <a:buFont typeface="Arial" pitchFamily="34" charset="0"/>
              <a:buNone/>
              <a:defRPr sz="2000" b="1" kern="1200">
                <a:solidFill>
                  <a:schemeClr val="tx1">
                    <a:tint val="75000"/>
                  </a:schemeClr>
                </a:solidFill>
                <a:latin typeface="Times New Roman" pitchFamily="18" charset="0"/>
                <a:ea typeface="+mn-ea"/>
                <a:cs typeface="Times New Roman" pitchFamily="18" charset="0"/>
              </a:defRPr>
            </a:lvl4pPr>
            <a:lvl5pPr marL="1828800" indent="0" algn="ctr" defTabSz="914400" rtl="0" eaLnBrk="1" latinLnBrk="0" hangingPunct="1">
              <a:spcBef>
                <a:spcPct val="20000"/>
              </a:spcBef>
              <a:buFont typeface="Arial" pitchFamily="34" charset="0"/>
              <a:buNone/>
              <a:defRPr sz="2000" b="1"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smtClean="0">
                <a:solidFill>
                  <a:srgbClr val="0000FF"/>
                </a:solidFill>
              </a:rPr>
              <a:t>PHÒNG GIÁO </a:t>
            </a:r>
            <a:r>
              <a:rPr lang="en-US" sz="2000" dirty="0">
                <a:solidFill>
                  <a:srgbClr val="0000FF"/>
                </a:solidFill>
              </a:rPr>
              <a:t>DỤC VÀ ĐÀO </a:t>
            </a:r>
            <a:r>
              <a:rPr lang="en-US" sz="2000">
                <a:solidFill>
                  <a:srgbClr val="0000FF"/>
                </a:solidFill>
              </a:rPr>
              <a:t>TẠO </a:t>
            </a:r>
            <a:r>
              <a:rPr lang="en-US" sz="2000" smtClean="0">
                <a:solidFill>
                  <a:srgbClr val="0000FF"/>
                </a:solidFill>
              </a:rPr>
              <a:t>HUYỆN CỦ CHI</a:t>
            </a:r>
          </a:p>
          <a:p>
            <a:r>
              <a:rPr lang="en-US" sz="2000" smtClean="0">
                <a:solidFill>
                  <a:srgbClr val="0000FF"/>
                </a:solidFill>
              </a:rPr>
              <a:t>TRƯỜNG BỒI DƯỠNG GIÁO DỤC CỦ CHI</a:t>
            </a:r>
          </a:p>
          <a:p>
            <a:endParaRPr lang="en-US" sz="1800" dirty="0">
              <a:solidFill>
                <a:srgbClr val="0000FF"/>
              </a:solidFill>
            </a:endParaRPr>
          </a:p>
        </p:txBody>
      </p:sp>
      <p:pic>
        <p:nvPicPr>
          <p:cNvPr id="5" name="Picture 4" descr="logo-SGD">
            <a:extLst>
              <a:ext uri="{FF2B5EF4-FFF2-40B4-BE49-F238E27FC236}">
                <a16:creationId xmlns:a16="http://schemas.microsoft.com/office/drawing/2014/main" xmlns="" id="{BA2812CA-B453-4A7E-ABA1-294986EF955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342" y="187462"/>
            <a:ext cx="827290" cy="842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449490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Thế nào là dạy học dự án?</a:t>
            </a:r>
            <a:endParaRPr lang="en-US"/>
          </a:p>
        </p:txBody>
      </p:sp>
      <p:sp>
        <p:nvSpPr>
          <p:cNvPr id="522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71525" algn="l"/>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https://www.youtube.com/watch?v=k_39HARL6H0</a:t>
            </a:r>
            <a:endParaRPr kumimoji="0" lang="en-US" sz="1800" b="0" i="0" u="none" strike="noStrike" cap="none" normalizeH="0" baseline="0" smtClean="0">
              <a:ln>
                <a:noFill/>
              </a:ln>
              <a:solidFill>
                <a:schemeClr val="tx1"/>
              </a:solidFill>
              <a:effectLst/>
              <a:latin typeface="Arial" pitchFamily="34" charset="0"/>
            </a:endParaRPr>
          </a:p>
        </p:txBody>
      </p:sp>
      <p:sp>
        <p:nvSpPr>
          <p:cNvPr id="6" name="Content Placeholder 5"/>
          <p:cNvSpPr>
            <a:spLocks noGrp="1"/>
          </p:cNvSpPr>
          <p:nvPr>
            <p:ph idx="1"/>
          </p:nvPr>
        </p:nvSpPr>
        <p:spPr/>
        <p:txBody>
          <a:bodyPr/>
          <a:lstStyle/>
          <a:p>
            <a:r>
              <a:rPr lang="en-US" smtClean="0"/>
              <a:t>Nhập nội dung thảo luận theo địa chỉ sau:</a:t>
            </a:r>
            <a:endParaRPr lang="en-US"/>
          </a:p>
        </p:txBody>
      </p:sp>
      <p:sp>
        <p:nvSpPr>
          <p:cNvPr id="7" name="Rectangle 6"/>
          <p:cNvSpPr/>
          <p:nvPr/>
        </p:nvSpPr>
        <p:spPr>
          <a:xfrm>
            <a:off x="457200" y="2362200"/>
            <a:ext cx="8077200" cy="19812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rgbClr val="FF0000"/>
                </a:solidFill>
                <a:latin typeface="Times New Roman" pitchFamily="18" charset="0"/>
                <a:cs typeface="Times New Roman" pitchFamily="18" charset="0"/>
              </a:rPr>
              <a:t>Bit.ly/nguyenvanluc3</a:t>
            </a:r>
            <a:endParaRPr lang="en-US" sz="6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990600"/>
            <a:ext cx="5105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Times New Roman" pitchFamily="18" charset="0"/>
                <a:cs typeface="Times New Roman" pitchFamily="18" charset="0"/>
              </a:rPr>
              <a:t>Thế nào là dạy học dự án?</a:t>
            </a:r>
            <a:endParaRPr lang="en-US" sz="3200">
              <a:solidFill>
                <a:srgbClr val="FF0000"/>
              </a:solidFill>
              <a:latin typeface="Times New Roman" pitchFamily="18" charset="0"/>
              <a:cs typeface="Times New Roman" pitchFamily="18" charset="0"/>
            </a:endParaRPr>
          </a:p>
        </p:txBody>
      </p:sp>
      <p:sp>
        <p:nvSpPr>
          <p:cNvPr id="10" name="Rectangle 9"/>
          <p:cNvSpPr/>
          <p:nvPr/>
        </p:nvSpPr>
        <p:spPr>
          <a:xfrm>
            <a:off x="533400" y="2133600"/>
            <a:ext cx="81534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000FF"/>
                </a:solidFill>
                <a:latin typeface="Times New Roman" pitchFamily="18" charset="0"/>
                <a:cs typeface="Times New Roman" pitchFamily="18" charset="0"/>
              </a:rPr>
              <a:t>Là một hình thức dạy học, trong đó người học thực hiện một nhiệm vụ học tập phức hợp, có sự kết hợp lí thuyết với thực hành, có tạo ra sản phẩm có thể giới thiệu. Nhiệm vụ được người học thực hiện với tính tự lực cao trong quá trình học tập. Làm việc nhóm là hình thức cơ bản của DHDA.</a:t>
            </a:r>
            <a:endParaRPr lang="en-US" sz="2800">
              <a:solidFill>
                <a:srgbClr val="0000FF"/>
              </a:solidFill>
              <a:latin typeface="Times New Roman" pitchFamily="18" charset="0"/>
              <a:cs typeface="Times New Roman" pitchFamily="18" charset="0"/>
            </a:endParaRPr>
          </a:p>
        </p:txBody>
      </p:sp>
      <p:cxnSp>
        <p:nvCxnSpPr>
          <p:cNvPr id="13" name="Straight Connector 12"/>
          <p:cNvCxnSpPr/>
          <p:nvPr/>
        </p:nvCxnSpPr>
        <p:spPr>
          <a:xfrm>
            <a:off x="2971800" y="3835400"/>
            <a:ext cx="5562600" cy="5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40500" y="4267200"/>
            <a:ext cx="1981200" cy="14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89400" y="4724400"/>
            <a:ext cx="2235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Đặc điểm của dạy học dự án:</a:t>
            </a:r>
            <a:endParaRPr lang="en-US"/>
          </a:p>
        </p:txBody>
      </p:sp>
      <p:sp>
        <p:nvSpPr>
          <p:cNvPr id="3" name="Content Placeholder 2"/>
          <p:cNvSpPr>
            <a:spLocks noGrp="1"/>
          </p:cNvSpPr>
          <p:nvPr>
            <p:ph idx="1"/>
          </p:nvPr>
        </p:nvSpPr>
        <p:spPr/>
        <p:txBody>
          <a:bodyPr/>
          <a:lstStyle/>
          <a:p>
            <a:pPr algn="just">
              <a:buNone/>
            </a:pPr>
            <a:r>
              <a:rPr lang="en-US" smtClean="0"/>
              <a:t>	- Người học là trung tâm của quá trình dạy học.</a:t>
            </a:r>
          </a:p>
          <a:p>
            <a:pPr algn="just">
              <a:buNone/>
            </a:pPr>
            <a:r>
              <a:rPr lang="en-US" smtClean="0"/>
              <a:t>	- Dự án được định hướng theo bộ câu hỏi khung chương trình.</a:t>
            </a:r>
          </a:p>
          <a:p>
            <a:pPr algn="just">
              <a:buNone/>
            </a:pPr>
            <a:r>
              <a:rPr lang="en-US" smtClean="0"/>
              <a:t>	- Dự án đòi hỏi các hình thức đánh giá đa dạng và thường xuyên.</a:t>
            </a:r>
          </a:p>
          <a:p>
            <a:pPr algn="just">
              <a:buNone/>
            </a:pPr>
            <a:r>
              <a:rPr lang="en-US" smtClean="0"/>
              <a:t>	- Dự án có tính liên hệ với thực tế. </a:t>
            </a:r>
          </a:p>
          <a:p>
            <a:pPr algn="just">
              <a:buNone/>
            </a:pPr>
            <a:r>
              <a:rPr lang="en-US" smtClean="0"/>
              <a:t>	- Công nghệ hiện đại hỗ trợ và thúc đẩy việc học của người học.</a:t>
            </a:r>
          </a:p>
          <a:p>
            <a:endParaRPr lang="en-US"/>
          </a:p>
        </p:txBody>
      </p:sp>
      <p:cxnSp>
        <p:nvCxnSpPr>
          <p:cNvPr id="5" name="Straight Connector 4"/>
          <p:cNvCxnSpPr/>
          <p:nvPr/>
        </p:nvCxnSpPr>
        <p:spPr>
          <a:xfrm>
            <a:off x="6019800" y="1905000"/>
            <a:ext cx="2971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2362200"/>
            <a:ext cx="2286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3124200"/>
            <a:ext cx="3581400" cy="106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Times New Roman" pitchFamily="18" charset="0"/>
                <a:cs typeface="Times New Roman" pitchFamily="18" charset="0"/>
              </a:rPr>
              <a:t>Câu hỏi định hướng</a:t>
            </a:r>
            <a:endParaRPr lang="en-US" sz="32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p:cNvGraphicFramePr/>
          <p:nvPr>
            <p:extLst/>
          </p:nvPr>
        </p:nvGraphicFramePr>
        <p:xfrm>
          <a:off x="539552" y="980728"/>
          <a:ext cx="8136904" cy="6152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83568" y="908720"/>
            <a:ext cx="7992888" cy="830997"/>
          </a:xfrm>
          <a:prstGeom prst="rect">
            <a:avLst/>
          </a:prstGeom>
          <a:noFill/>
        </p:spPr>
        <p:txBody>
          <a:bodyPr wrap="square" rtlCol="0">
            <a:spAutoFit/>
          </a:bodyPr>
          <a:lstStyle/>
          <a:p>
            <a:pPr algn="ctr" fontAlgn="base">
              <a:spcBef>
                <a:spcPct val="0"/>
              </a:spcBef>
              <a:spcAft>
                <a:spcPct val="0"/>
              </a:spcAft>
            </a:pPr>
            <a:r>
              <a:rPr lang="en-US" sz="2400" b="1" dirty="0" err="1">
                <a:solidFill>
                  <a:srgbClr val="000000"/>
                </a:solidFill>
                <a:latin typeface="Arial" charset="0"/>
              </a:rPr>
              <a:t>Thang</a:t>
            </a:r>
            <a:r>
              <a:rPr lang="en-US" sz="2400" b="1" dirty="0">
                <a:solidFill>
                  <a:srgbClr val="000000"/>
                </a:solidFill>
                <a:latin typeface="Arial" charset="0"/>
              </a:rPr>
              <a:t> </a:t>
            </a:r>
            <a:r>
              <a:rPr lang="en-US" sz="2400" b="1" dirty="0" err="1">
                <a:solidFill>
                  <a:srgbClr val="000000"/>
                </a:solidFill>
                <a:latin typeface="Arial" charset="0"/>
              </a:rPr>
              <a:t>phân</a:t>
            </a:r>
            <a:r>
              <a:rPr lang="en-US" sz="2400" b="1" dirty="0">
                <a:solidFill>
                  <a:srgbClr val="000000"/>
                </a:solidFill>
                <a:latin typeface="Arial" charset="0"/>
              </a:rPr>
              <a:t> </a:t>
            </a:r>
            <a:r>
              <a:rPr lang="en-US" sz="2400" b="1" dirty="0" err="1">
                <a:solidFill>
                  <a:srgbClr val="000000"/>
                </a:solidFill>
                <a:latin typeface="Arial" charset="0"/>
              </a:rPr>
              <a:t>loại</a:t>
            </a:r>
            <a:r>
              <a:rPr lang="en-US" sz="2400" b="1" dirty="0">
                <a:solidFill>
                  <a:srgbClr val="000000"/>
                </a:solidFill>
                <a:latin typeface="Arial" charset="0"/>
              </a:rPr>
              <a:t> </a:t>
            </a:r>
            <a:r>
              <a:rPr lang="en-US" sz="2400" b="1" dirty="0" err="1">
                <a:solidFill>
                  <a:srgbClr val="000000"/>
                </a:solidFill>
                <a:latin typeface="Arial" charset="0"/>
              </a:rPr>
              <a:t>tư</a:t>
            </a:r>
            <a:r>
              <a:rPr lang="en-US" sz="2400" b="1" dirty="0">
                <a:solidFill>
                  <a:srgbClr val="000000"/>
                </a:solidFill>
                <a:latin typeface="Arial" charset="0"/>
              </a:rPr>
              <a:t> </a:t>
            </a:r>
            <a:r>
              <a:rPr lang="en-US" sz="2400" b="1" dirty="0" err="1">
                <a:solidFill>
                  <a:srgbClr val="000000"/>
                </a:solidFill>
                <a:latin typeface="Arial" charset="0"/>
              </a:rPr>
              <a:t>duy</a:t>
            </a:r>
            <a:r>
              <a:rPr lang="en-US" sz="2400" b="1" dirty="0">
                <a:solidFill>
                  <a:srgbClr val="000000"/>
                </a:solidFill>
                <a:latin typeface="Arial" charset="0"/>
              </a:rPr>
              <a:t> Bloom </a:t>
            </a:r>
          </a:p>
          <a:p>
            <a:pPr algn="ctr" fontAlgn="base">
              <a:spcBef>
                <a:spcPct val="0"/>
              </a:spcBef>
              <a:spcAft>
                <a:spcPct val="0"/>
              </a:spcAft>
            </a:pPr>
            <a:r>
              <a:rPr lang="en-US" sz="2400" b="1" dirty="0">
                <a:solidFill>
                  <a:srgbClr val="000000"/>
                </a:solidFill>
                <a:latin typeface="Arial" charset="0"/>
              </a:rPr>
              <a:t>(Bloom’s taxonomy 1956)</a:t>
            </a:r>
          </a:p>
        </p:txBody>
      </p:sp>
      <p:sp>
        <p:nvSpPr>
          <p:cNvPr id="14" name="TextBox 13"/>
          <p:cNvSpPr txBox="1"/>
          <p:nvPr/>
        </p:nvSpPr>
        <p:spPr>
          <a:xfrm>
            <a:off x="539552" y="3457541"/>
            <a:ext cx="1080120" cy="830997"/>
          </a:xfrm>
          <a:prstGeom prst="rect">
            <a:avLst/>
          </a:prstGeom>
          <a:noFill/>
        </p:spPr>
        <p:txBody>
          <a:bodyPr wrap="square" rtlCol="0">
            <a:spAutoFit/>
          </a:bodyPr>
          <a:lstStyle/>
          <a:p>
            <a:pPr algn="ctr" fontAlgn="base">
              <a:spcBef>
                <a:spcPct val="0"/>
              </a:spcBef>
              <a:spcAft>
                <a:spcPct val="0"/>
              </a:spcAft>
            </a:pPr>
            <a:r>
              <a:rPr lang="en-US" sz="1600">
                <a:solidFill>
                  <a:srgbClr val="000000"/>
                </a:solidFill>
                <a:latin typeface="Arial" charset="0"/>
              </a:rPr>
              <a:t>Nhớ lại và ghi nhận</a:t>
            </a:r>
          </a:p>
        </p:txBody>
      </p:sp>
      <p:sp>
        <p:nvSpPr>
          <p:cNvPr id="22" name="TextBox 21"/>
          <p:cNvSpPr txBox="1"/>
          <p:nvPr/>
        </p:nvSpPr>
        <p:spPr>
          <a:xfrm>
            <a:off x="1907704" y="2870262"/>
            <a:ext cx="1008112" cy="1077218"/>
          </a:xfrm>
          <a:prstGeom prst="rect">
            <a:avLst/>
          </a:prstGeom>
          <a:noFill/>
        </p:spPr>
        <p:txBody>
          <a:bodyPr wrap="square" rtlCol="0">
            <a:spAutoFit/>
          </a:bodyPr>
          <a:lstStyle/>
          <a:p>
            <a:pPr fontAlgn="base">
              <a:spcBef>
                <a:spcPct val="0"/>
              </a:spcBef>
              <a:spcAft>
                <a:spcPct val="0"/>
              </a:spcAft>
            </a:pPr>
            <a:r>
              <a:rPr lang="en-US" sz="1600">
                <a:solidFill>
                  <a:srgbClr val="000000"/>
                </a:solidFill>
                <a:latin typeface="Arial" charset="0"/>
              </a:rPr>
              <a:t>Diễn dịch, ngoại suy</a:t>
            </a:r>
          </a:p>
        </p:txBody>
      </p:sp>
      <p:sp>
        <p:nvSpPr>
          <p:cNvPr id="23" name="TextBox 22"/>
          <p:cNvSpPr txBox="1"/>
          <p:nvPr/>
        </p:nvSpPr>
        <p:spPr>
          <a:xfrm>
            <a:off x="3275856" y="2649686"/>
            <a:ext cx="1224136" cy="923330"/>
          </a:xfrm>
          <a:prstGeom prst="rect">
            <a:avLst/>
          </a:prstGeom>
          <a:noFill/>
        </p:spPr>
        <p:txBody>
          <a:bodyPr wrap="square" rtlCol="0">
            <a:spAutoFit/>
          </a:bodyPr>
          <a:lstStyle/>
          <a:p>
            <a:pPr fontAlgn="base">
              <a:spcBef>
                <a:spcPct val="0"/>
              </a:spcBef>
              <a:spcAft>
                <a:spcPct val="0"/>
              </a:spcAft>
            </a:pPr>
            <a:r>
              <a:rPr lang="en-US">
                <a:solidFill>
                  <a:srgbClr val="000000"/>
                </a:solidFill>
                <a:latin typeface="Arial" charset="0"/>
              </a:rPr>
              <a:t>Áp dụng ngữ cảnh cụ thể</a:t>
            </a:r>
          </a:p>
        </p:txBody>
      </p:sp>
      <p:sp>
        <p:nvSpPr>
          <p:cNvPr id="24" name="TextBox 23"/>
          <p:cNvSpPr txBox="1"/>
          <p:nvPr/>
        </p:nvSpPr>
        <p:spPr>
          <a:xfrm>
            <a:off x="4657092" y="2276872"/>
            <a:ext cx="1331640" cy="923330"/>
          </a:xfrm>
          <a:prstGeom prst="rect">
            <a:avLst/>
          </a:prstGeom>
          <a:noFill/>
        </p:spPr>
        <p:txBody>
          <a:bodyPr wrap="square" rtlCol="0">
            <a:spAutoFit/>
          </a:bodyPr>
          <a:lstStyle/>
          <a:p>
            <a:pPr fontAlgn="base">
              <a:spcBef>
                <a:spcPct val="0"/>
              </a:spcBef>
              <a:spcAft>
                <a:spcPct val="0"/>
              </a:spcAft>
            </a:pPr>
            <a:r>
              <a:rPr lang="en-US">
                <a:solidFill>
                  <a:srgbClr val="000000"/>
                </a:solidFill>
                <a:latin typeface="Arial" charset="0"/>
              </a:rPr>
              <a:t>Xác định các quan hệ</a:t>
            </a:r>
          </a:p>
        </p:txBody>
      </p:sp>
      <p:sp>
        <p:nvSpPr>
          <p:cNvPr id="25" name="TextBox 24"/>
          <p:cNvSpPr txBox="1"/>
          <p:nvPr/>
        </p:nvSpPr>
        <p:spPr>
          <a:xfrm>
            <a:off x="5988732" y="2020773"/>
            <a:ext cx="1103548" cy="923330"/>
          </a:xfrm>
          <a:prstGeom prst="rect">
            <a:avLst/>
          </a:prstGeom>
          <a:noFill/>
        </p:spPr>
        <p:txBody>
          <a:bodyPr wrap="square" rtlCol="0">
            <a:spAutoFit/>
          </a:bodyPr>
          <a:lstStyle/>
          <a:p>
            <a:pPr fontAlgn="base">
              <a:spcBef>
                <a:spcPct val="0"/>
              </a:spcBef>
              <a:spcAft>
                <a:spcPct val="0"/>
              </a:spcAft>
            </a:pPr>
            <a:r>
              <a:rPr lang="en-US">
                <a:solidFill>
                  <a:srgbClr val="000000"/>
                </a:solidFill>
                <a:latin typeface="Arial" charset="0"/>
              </a:rPr>
              <a:t>Tạo các quan hệ mới</a:t>
            </a:r>
          </a:p>
        </p:txBody>
      </p:sp>
      <p:sp>
        <p:nvSpPr>
          <p:cNvPr id="26" name="TextBox 25"/>
          <p:cNvSpPr txBox="1"/>
          <p:nvPr/>
        </p:nvSpPr>
        <p:spPr>
          <a:xfrm>
            <a:off x="7380312" y="1436583"/>
            <a:ext cx="1296144" cy="1200329"/>
          </a:xfrm>
          <a:prstGeom prst="rect">
            <a:avLst/>
          </a:prstGeom>
          <a:noFill/>
        </p:spPr>
        <p:txBody>
          <a:bodyPr wrap="square" rtlCol="0">
            <a:spAutoFit/>
          </a:bodyPr>
          <a:lstStyle/>
          <a:p>
            <a:pPr fontAlgn="base">
              <a:spcBef>
                <a:spcPct val="0"/>
              </a:spcBef>
              <a:spcAft>
                <a:spcPct val="0"/>
              </a:spcAft>
            </a:pPr>
            <a:r>
              <a:rPr lang="en-US">
                <a:solidFill>
                  <a:srgbClr val="000000"/>
                </a:solidFill>
                <a:latin typeface="Arial" charset="0"/>
              </a:rPr>
              <a:t>Đánh giá những gì đã được học</a:t>
            </a:r>
          </a:p>
        </p:txBody>
      </p:sp>
    </p:spTree>
    <p:extLst>
      <p:ext uri="{BB962C8B-B14F-4D97-AF65-F5344CB8AC3E}">
        <p14:creationId xmlns:p14="http://schemas.microsoft.com/office/powerpoint/2010/main" xmlns="" val="1402886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32" y="3213550"/>
            <a:ext cx="3581400" cy="106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Times New Roman" pitchFamily="18" charset="0"/>
                <a:cs typeface="Times New Roman" pitchFamily="18" charset="0"/>
              </a:rPr>
              <a:t>Câu hỏi định hướng</a:t>
            </a:r>
            <a:endParaRPr lang="en-US" sz="3200">
              <a:solidFill>
                <a:srgbClr val="FF0000"/>
              </a:solidFill>
              <a:latin typeface="Times New Roman" pitchFamily="18" charset="0"/>
              <a:cs typeface="Times New Roman" pitchFamily="18" charset="0"/>
            </a:endParaRPr>
          </a:p>
        </p:txBody>
      </p:sp>
      <p:cxnSp>
        <p:nvCxnSpPr>
          <p:cNvPr id="4" name="Straight Arrow Connector 3"/>
          <p:cNvCxnSpPr>
            <a:stCxn id="2" idx="3"/>
            <a:endCxn id="5" idx="1"/>
          </p:cNvCxnSpPr>
          <p:nvPr/>
        </p:nvCxnSpPr>
        <p:spPr>
          <a:xfrm flipV="1">
            <a:off x="3612932" y="1886618"/>
            <a:ext cx="882868" cy="18603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95800" y="1353218"/>
            <a:ext cx="4419600" cy="106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Times New Roman" pitchFamily="18" charset="0"/>
                <a:cs typeface="Times New Roman" pitchFamily="18" charset="0"/>
              </a:rPr>
              <a:t>Câu hỏi khái quát</a:t>
            </a:r>
            <a:endParaRPr lang="en-US" sz="3200">
              <a:solidFill>
                <a:srgbClr val="FF0000"/>
              </a:solidFill>
              <a:latin typeface="Times New Roman" pitchFamily="18" charset="0"/>
              <a:cs typeface="Times New Roman" pitchFamily="18" charset="0"/>
            </a:endParaRPr>
          </a:p>
        </p:txBody>
      </p:sp>
      <p:sp>
        <p:nvSpPr>
          <p:cNvPr id="6" name="Rectangle 5"/>
          <p:cNvSpPr/>
          <p:nvPr/>
        </p:nvSpPr>
        <p:spPr>
          <a:xfrm>
            <a:off x="4495800" y="3158376"/>
            <a:ext cx="4419600" cy="106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Times New Roman" pitchFamily="18" charset="0"/>
                <a:cs typeface="Times New Roman" pitchFamily="18" charset="0"/>
              </a:rPr>
              <a:t>Câu hỏi bài học</a:t>
            </a:r>
            <a:endParaRPr lang="en-US" sz="3200">
              <a:solidFill>
                <a:srgbClr val="FF0000"/>
              </a:solidFill>
              <a:latin typeface="Times New Roman" pitchFamily="18" charset="0"/>
              <a:cs typeface="Times New Roman" pitchFamily="18" charset="0"/>
            </a:endParaRPr>
          </a:p>
        </p:txBody>
      </p:sp>
      <p:cxnSp>
        <p:nvCxnSpPr>
          <p:cNvPr id="9" name="Straight Arrow Connector 8"/>
          <p:cNvCxnSpPr>
            <a:stCxn id="2" idx="3"/>
            <a:endCxn id="6" idx="1"/>
          </p:cNvCxnSpPr>
          <p:nvPr/>
        </p:nvCxnSpPr>
        <p:spPr>
          <a:xfrm flipV="1">
            <a:off x="3612932" y="3691776"/>
            <a:ext cx="882868" cy="551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3"/>
            <a:endCxn id="16" idx="1"/>
          </p:cNvCxnSpPr>
          <p:nvPr/>
        </p:nvCxnSpPr>
        <p:spPr>
          <a:xfrm>
            <a:off x="3612932" y="3746950"/>
            <a:ext cx="922276" cy="1587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35208" y="4800600"/>
            <a:ext cx="4419600" cy="106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0000"/>
                </a:solidFill>
                <a:latin typeface="Times New Roman" pitchFamily="18" charset="0"/>
                <a:cs typeface="Times New Roman" pitchFamily="18" charset="0"/>
              </a:rPr>
              <a:t>Câu hỏi nội dung</a:t>
            </a:r>
            <a:endParaRPr lang="en-US" sz="32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Thế</a:t>
            </a:r>
            <a:r>
              <a:rPr lang="en-US" dirty="0"/>
              <a:t> </a:t>
            </a:r>
            <a:r>
              <a:rPr lang="en-US" dirty="0" err="1"/>
              <a:t>nào</a:t>
            </a:r>
            <a:r>
              <a:rPr lang="en-US" dirty="0"/>
              <a:t> </a:t>
            </a:r>
            <a:r>
              <a:rPr lang="en-US" dirty="0" err="1"/>
              <a:t>là</a:t>
            </a:r>
            <a:r>
              <a:rPr lang="en-US" dirty="0"/>
              <a:t> </a:t>
            </a:r>
            <a:r>
              <a:rPr lang="en-US" dirty="0" err="1"/>
              <a:t>dạy</a:t>
            </a:r>
            <a:r>
              <a:rPr lang="en-US" dirty="0"/>
              <a:t> </a:t>
            </a:r>
            <a:r>
              <a:rPr lang="en-US" dirty="0" err="1"/>
              <a:t>học</a:t>
            </a:r>
            <a:r>
              <a:rPr lang="en-US" dirty="0"/>
              <a:t> </a:t>
            </a:r>
            <a:r>
              <a:rPr lang="en-US" dirty="0" err="1"/>
              <a:t>dự</a:t>
            </a:r>
            <a:r>
              <a:rPr lang="en-US" dirty="0"/>
              <a:t> </a:t>
            </a:r>
            <a:r>
              <a:rPr lang="en-US" dirty="0" err="1"/>
              <a:t>án</a:t>
            </a:r>
            <a:r>
              <a:rPr lang="en-US" dirty="0"/>
              <a:t>?</a:t>
            </a:r>
          </a:p>
        </p:txBody>
      </p:sp>
      <p:sp>
        <p:nvSpPr>
          <p:cNvPr id="3" name="Content Placeholder 2"/>
          <p:cNvSpPr>
            <a:spLocks noGrp="1"/>
          </p:cNvSpPr>
          <p:nvPr>
            <p:ph idx="1"/>
          </p:nvPr>
        </p:nvSpPr>
        <p:spPr/>
        <p:txBody>
          <a:bodyPr/>
          <a:lstStyle/>
          <a:p>
            <a:pPr marL="0" indent="0">
              <a:buNone/>
            </a:pPr>
            <a:r>
              <a:rPr lang="en-US" dirty="0" err="1"/>
              <a:t>Vai</a:t>
            </a:r>
            <a:r>
              <a:rPr lang="en-US" dirty="0"/>
              <a:t> </a:t>
            </a:r>
            <a:r>
              <a:rPr lang="en-US" dirty="0" err="1"/>
              <a:t>trò</a:t>
            </a:r>
            <a:r>
              <a:rPr lang="en-US" dirty="0"/>
              <a:t> </a:t>
            </a:r>
            <a:r>
              <a:rPr lang="en-US" dirty="0" err="1"/>
              <a:t>của</a:t>
            </a:r>
            <a:r>
              <a:rPr lang="en-US" dirty="0"/>
              <a:t> </a:t>
            </a:r>
            <a:r>
              <a:rPr lang="en-US" dirty="0" err="1"/>
              <a:t>giáo</a:t>
            </a:r>
            <a:r>
              <a:rPr lang="en-US" dirty="0"/>
              <a:t> </a:t>
            </a:r>
            <a:r>
              <a:rPr lang="en-US" dirty="0" err="1"/>
              <a:t>viên</a:t>
            </a:r>
            <a:r>
              <a:rPr lang="en-US" dirty="0"/>
              <a:t> </a:t>
            </a:r>
            <a:r>
              <a:rPr lang="en-US" dirty="0" err="1"/>
              <a:t>trong</a:t>
            </a:r>
            <a:r>
              <a:rPr lang="en-US" dirty="0"/>
              <a:t> </a:t>
            </a:r>
            <a:r>
              <a:rPr lang="en-US" dirty="0" err="1"/>
              <a:t>dạy</a:t>
            </a:r>
            <a:r>
              <a:rPr lang="en-US" dirty="0"/>
              <a:t> </a:t>
            </a:r>
            <a:r>
              <a:rPr lang="en-US" dirty="0" err="1"/>
              <a:t>học</a:t>
            </a:r>
            <a:r>
              <a:rPr lang="en-US" dirty="0"/>
              <a:t> </a:t>
            </a:r>
            <a:r>
              <a:rPr lang="en-US" err="1"/>
              <a:t>dự</a:t>
            </a:r>
            <a:r>
              <a:rPr lang="en-US"/>
              <a:t> </a:t>
            </a:r>
            <a:r>
              <a:rPr lang="en-US" smtClean="0"/>
              <a:t>án</a:t>
            </a:r>
            <a:r>
              <a:rPr lang="en-US" dirty="0"/>
              <a:t>:</a:t>
            </a:r>
          </a:p>
        </p:txBody>
      </p:sp>
      <p:sp>
        <p:nvSpPr>
          <p:cNvPr id="4" name="Content Placeholder 2"/>
          <p:cNvSpPr txBox="1">
            <a:spLocks/>
          </p:cNvSpPr>
          <p:nvPr/>
        </p:nvSpPr>
        <p:spPr>
          <a:xfrm>
            <a:off x="4572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1"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1"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pPr>
            <a:endParaRPr lang="en-US" altLang="en-US" dirty="0">
              <a:latin typeface="Tahoma" pitchFamily="34" charset="0"/>
              <a:cs typeface="Tahoma" pitchFamily="34" charset="0"/>
            </a:endParaRPr>
          </a:p>
        </p:txBody>
      </p:sp>
      <p:graphicFrame>
        <p:nvGraphicFramePr>
          <p:cNvPr id="5" name="Diagram 4"/>
          <p:cNvGraphicFramePr/>
          <p:nvPr>
            <p:extLst>
              <p:ext uri="{D42A27DB-BD31-4B8C-83A1-F6EECF244321}">
                <p14:modId xmlns:p14="http://schemas.microsoft.com/office/powerpoint/2010/main" xmlns="" val="2123704367"/>
              </p:ext>
            </p:extLst>
          </p:nvPr>
        </p:nvGraphicFramePr>
        <p:xfrm>
          <a:off x="457200" y="1371600"/>
          <a:ext cx="8363272" cy="479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600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9353A11E-E0CC-4071-BE2C-BC05EAB306D1}"/>
                                            </p:graphicEl>
                                          </p:spTgt>
                                        </p:tgtEl>
                                        <p:attrNameLst>
                                          <p:attrName>style.visibility</p:attrName>
                                        </p:attrNameLst>
                                      </p:cBhvr>
                                      <p:to>
                                        <p:strVal val="visible"/>
                                      </p:to>
                                    </p:set>
                                    <p:animEffect transition="in" filter="dissolve">
                                      <p:cBhvr>
                                        <p:cTn id="7" dur="500"/>
                                        <p:tgtEl>
                                          <p:spTgt spid="5">
                                            <p:graphicEl>
                                              <a:dgm id="{9353A11E-E0CC-4071-BE2C-BC05EAB306D1}"/>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graphicEl>
                                              <a:dgm id="{F3D41A03-6033-453C-AE19-256EE487CCA9}"/>
                                            </p:graphicEl>
                                          </p:spTgt>
                                        </p:tgtEl>
                                        <p:attrNameLst>
                                          <p:attrName>style.visibility</p:attrName>
                                        </p:attrNameLst>
                                      </p:cBhvr>
                                      <p:to>
                                        <p:strVal val="visible"/>
                                      </p:to>
                                    </p:set>
                                    <p:animEffect transition="in" filter="dissolve">
                                      <p:cBhvr>
                                        <p:cTn id="10" dur="500"/>
                                        <p:tgtEl>
                                          <p:spTgt spid="5">
                                            <p:graphicEl>
                                              <a:dgm id="{F3D41A03-6033-453C-AE19-256EE487CCA9}"/>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graphicEl>
                                              <a:dgm id="{63823D19-C990-4DF2-9A90-B9E287F64CEA}"/>
                                            </p:graphicEl>
                                          </p:spTgt>
                                        </p:tgtEl>
                                        <p:attrNameLst>
                                          <p:attrName>style.visibility</p:attrName>
                                        </p:attrNameLst>
                                      </p:cBhvr>
                                      <p:to>
                                        <p:strVal val="visible"/>
                                      </p:to>
                                    </p:set>
                                    <p:animEffect transition="in" filter="dissolve">
                                      <p:cBhvr>
                                        <p:cTn id="13" dur="500"/>
                                        <p:tgtEl>
                                          <p:spTgt spid="5">
                                            <p:graphicEl>
                                              <a:dgm id="{63823D19-C990-4DF2-9A90-B9E287F64CE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graphicEl>
                                              <a:dgm id="{A656A345-F765-4233-BD63-F00FAE5361C9}"/>
                                            </p:graphicEl>
                                          </p:spTgt>
                                        </p:tgtEl>
                                        <p:attrNameLst>
                                          <p:attrName>style.visibility</p:attrName>
                                        </p:attrNameLst>
                                      </p:cBhvr>
                                      <p:to>
                                        <p:strVal val="visible"/>
                                      </p:to>
                                    </p:set>
                                    <p:animEffect transition="in" filter="dissolve">
                                      <p:cBhvr>
                                        <p:cTn id="18" dur="500"/>
                                        <p:tgtEl>
                                          <p:spTgt spid="5">
                                            <p:graphicEl>
                                              <a:dgm id="{A656A345-F765-4233-BD63-F00FAE5361C9}"/>
                                            </p:graphic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graphicEl>
                                              <a:dgm id="{AFA58DB7-1958-405B-B7AA-EC604DB0EC39}"/>
                                            </p:graphicEl>
                                          </p:spTgt>
                                        </p:tgtEl>
                                        <p:attrNameLst>
                                          <p:attrName>style.visibility</p:attrName>
                                        </p:attrNameLst>
                                      </p:cBhvr>
                                      <p:to>
                                        <p:strVal val="visible"/>
                                      </p:to>
                                    </p:set>
                                    <p:animEffect transition="in" filter="dissolve">
                                      <p:cBhvr>
                                        <p:cTn id="21" dur="500"/>
                                        <p:tgtEl>
                                          <p:spTgt spid="5">
                                            <p:graphicEl>
                                              <a:dgm id="{AFA58DB7-1958-405B-B7AA-EC604DB0EC3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graphicEl>
                                              <a:dgm id="{897A1506-FEB5-45FA-BF17-4845A9ADB4F2}"/>
                                            </p:graphicEl>
                                          </p:spTgt>
                                        </p:tgtEl>
                                        <p:attrNameLst>
                                          <p:attrName>style.visibility</p:attrName>
                                        </p:attrNameLst>
                                      </p:cBhvr>
                                      <p:to>
                                        <p:strVal val="visible"/>
                                      </p:to>
                                    </p:set>
                                    <p:animEffect transition="in" filter="dissolve">
                                      <p:cBhvr>
                                        <p:cTn id="26" dur="500"/>
                                        <p:tgtEl>
                                          <p:spTgt spid="5">
                                            <p:graphicEl>
                                              <a:dgm id="{897A1506-FEB5-45FA-BF17-4845A9ADB4F2}"/>
                                            </p:graphic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
                                            <p:graphicEl>
                                              <a:dgm id="{30BB2EA8-0C6D-44B4-976E-2DEB697A5EAE}"/>
                                            </p:graphicEl>
                                          </p:spTgt>
                                        </p:tgtEl>
                                        <p:attrNameLst>
                                          <p:attrName>style.visibility</p:attrName>
                                        </p:attrNameLst>
                                      </p:cBhvr>
                                      <p:to>
                                        <p:strVal val="visible"/>
                                      </p:to>
                                    </p:set>
                                    <p:animEffect transition="in" filter="dissolve">
                                      <p:cBhvr>
                                        <p:cTn id="29" dur="500"/>
                                        <p:tgtEl>
                                          <p:spTgt spid="5">
                                            <p:graphicEl>
                                              <a:dgm id="{30BB2EA8-0C6D-44B4-976E-2DEB697A5EA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graphicEl>
                                              <a:dgm id="{07FC915D-1EDC-4819-886B-3847AD1437E3}"/>
                                            </p:graphicEl>
                                          </p:spTgt>
                                        </p:tgtEl>
                                        <p:attrNameLst>
                                          <p:attrName>style.visibility</p:attrName>
                                        </p:attrNameLst>
                                      </p:cBhvr>
                                      <p:to>
                                        <p:strVal val="visible"/>
                                      </p:to>
                                    </p:set>
                                    <p:animEffect transition="in" filter="dissolve">
                                      <p:cBhvr>
                                        <p:cTn id="34" dur="500"/>
                                        <p:tgtEl>
                                          <p:spTgt spid="5">
                                            <p:graphicEl>
                                              <a:dgm id="{07FC915D-1EDC-4819-886B-3847AD1437E3}"/>
                                            </p:graphic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
                                            <p:graphicEl>
                                              <a:dgm id="{D17251C8-EAAA-4F1E-B192-DB1DFB1FB103}"/>
                                            </p:graphicEl>
                                          </p:spTgt>
                                        </p:tgtEl>
                                        <p:attrNameLst>
                                          <p:attrName>style.visibility</p:attrName>
                                        </p:attrNameLst>
                                      </p:cBhvr>
                                      <p:to>
                                        <p:strVal val="visible"/>
                                      </p:to>
                                    </p:set>
                                    <p:animEffect transition="in" filter="dissolve">
                                      <p:cBhvr>
                                        <p:cTn id="37" dur="500"/>
                                        <p:tgtEl>
                                          <p:spTgt spid="5">
                                            <p:graphicEl>
                                              <a:dgm id="{D17251C8-EAAA-4F1E-B192-DB1DFB1FB10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graphicEl>
                                              <a:dgm id="{2013E16F-B9D6-439F-870D-2F88E8CF7800}"/>
                                            </p:graphicEl>
                                          </p:spTgt>
                                        </p:tgtEl>
                                        <p:attrNameLst>
                                          <p:attrName>style.visibility</p:attrName>
                                        </p:attrNameLst>
                                      </p:cBhvr>
                                      <p:to>
                                        <p:strVal val="visible"/>
                                      </p:to>
                                    </p:set>
                                    <p:animEffect transition="in" filter="dissolve">
                                      <p:cBhvr>
                                        <p:cTn id="42" dur="500"/>
                                        <p:tgtEl>
                                          <p:spTgt spid="5">
                                            <p:graphicEl>
                                              <a:dgm id="{2013E16F-B9D6-439F-870D-2F88E8CF7800}"/>
                                            </p:graphic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
                                            <p:graphicEl>
                                              <a:dgm id="{E635E9CA-4E32-447A-BBE6-49E7B497A000}"/>
                                            </p:graphicEl>
                                          </p:spTgt>
                                        </p:tgtEl>
                                        <p:attrNameLst>
                                          <p:attrName>style.visibility</p:attrName>
                                        </p:attrNameLst>
                                      </p:cBhvr>
                                      <p:to>
                                        <p:strVal val="visible"/>
                                      </p:to>
                                    </p:set>
                                    <p:animEffect transition="in" filter="dissolve">
                                      <p:cBhvr>
                                        <p:cTn id="45" dur="500"/>
                                        <p:tgtEl>
                                          <p:spTgt spid="5">
                                            <p:graphicEl>
                                              <a:dgm id="{E635E9CA-4E32-447A-BBE6-49E7B497A00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
                                            <p:graphicEl>
                                              <a:dgm id="{EAF7D7A9-C2C4-4D63-AC6F-4FB9EDBFF8EA}"/>
                                            </p:graphicEl>
                                          </p:spTgt>
                                        </p:tgtEl>
                                        <p:attrNameLst>
                                          <p:attrName>style.visibility</p:attrName>
                                        </p:attrNameLst>
                                      </p:cBhvr>
                                      <p:to>
                                        <p:strVal val="visible"/>
                                      </p:to>
                                    </p:set>
                                    <p:animEffect transition="in" filter="dissolve">
                                      <p:cBhvr>
                                        <p:cTn id="50" dur="500"/>
                                        <p:tgtEl>
                                          <p:spTgt spid="5">
                                            <p:graphicEl>
                                              <a:dgm id="{EAF7D7A9-C2C4-4D63-AC6F-4FB9EDBFF8EA}"/>
                                            </p:graphic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
                                            <p:graphicEl>
                                              <a:dgm id="{0225618E-4FBD-413D-ADF8-0E760DD34964}"/>
                                            </p:graphicEl>
                                          </p:spTgt>
                                        </p:tgtEl>
                                        <p:attrNameLst>
                                          <p:attrName>style.visibility</p:attrName>
                                        </p:attrNameLst>
                                      </p:cBhvr>
                                      <p:to>
                                        <p:strVal val="visible"/>
                                      </p:to>
                                    </p:set>
                                    <p:animEffect transition="in" filter="dissolve">
                                      <p:cBhvr>
                                        <p:cTn id="53" dur="500"/>
                                        <p:tgtEl>
                                          <p:spTgt spid="5">
                                            <p:graphicEl>
                                              <a:dgm id="{0225618E-4FBD-413D-ADF8-0E760DD349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Thế</a:t>
            </a:r>
            <a:r>
              <a:rPr lang="en-US" dirty="0"/>
              <a:t> </a:t>
            </a:r>
            <a:r>
              <a:rPr lang="en-US" dirty="0" err="1"/>
              <a:t>nào</a:t>
            </a:r>
            <a:r>
              <a:rPr lang="en-US" dirty="0"/>
              <a:t> </a:t>
            </a:r>
            <a:r>
              <a:rPr lang="en-US" dirty="0" err="1"/>
              <a:t>là</a:t>
            </a:r>
            <a:r>
              <a:rPr lang="en-US" dirty="0"/>
              <a:t> </a:t>
            </a:r>
            <a:r>
              <a:rPr lang="en-US" dirty="0" err="1"/>
              <a:t>dạy</a:t>
            </a:r>
            <a:r>
              <a:rPr lang="en-US" dirty="0"/>
              <a:t> </a:t>
            </a:r>
            <a:r>
              <a:rPr lang="en-US" dirty="0" err="1"/>
              <a:t>học</a:t>
            </a:r>
            <a:r>
              <a:rPr lang="en-US" dirty="0"/>
              <a:t> </a:t>
            </a:r>
            <a:r>
              <a:rPr lang="en-US" dirty="0" err="1"/>
              <a:t>dự</a:t>
            </a:r>
            <a:r>
              <a:rPr lang="en-US" dirty="0"/>
              <a:t> </a:t>
            </a:r>
            <a:r>
              <a:rPr lang="en-US" dirty="0" err="1"/>
              <a:t>án</a:t>
            </a:r>
            <a:r>
              <a:rPr lang="en-US" dirty="0"/>
              <a:t>?</a:t>
            </a:r>
          </a:p>
        </p:txBody>
      </p:sp>
      <p:sp>
        <p:nvSpPr>
          <p:cNvPr id="3" name="Content Placeholder 2"/>
          <p:cNvSpPr>
            <a:spLocks noGrp="1"/>
          </p:cNvSpPr>
          <p:nvPr>
            <p:ph idx="1"/>
          </p:nvPr>
        </p:nvSpPr>
        <p:spPr/>
        <p:txBody>
          <a:bodyPr/>
          <a:lstStyle/>
          <a:p>
            <a:pPr marL="0" indent="0">
              <a:buNone/>
            </a:pPr>
            <a:r>
              <a:rPr lang="en-US" dirty="0" err="1"/>
              <a:t>Vai</a:t>
            </a:r>
            <a:r>
              <a:rPr lang="en-US" dirty="0"/>
              <a:t> </a:t>
            </a:r>
            <a:r>
              <a:rPr lang="en-US" dirty="0" err="1"/>
              <a:t>trò</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trong</a:t>
            </a:r>
            <a:r>
              <a:rPr lang="en-US" dirty="0"/>
              <a:t> </a:t>
            </a:r>
            <a:r>
              <a:rPr lang="en-US" dirty="0" err="1"/>
              <a:t>dạy</a:t>
            </a:r>
            <a:r>
              <a:rPr lang="en-US" dirty="0"/>
              <a:t> </a:t>
            </a:r>
            <a:r>
              <a:rPr lang="en-US" dirty="0" err="1"/>
              <a:t>học</a:t>
            </a:r>
            <a:r>
              <a:rPr lang="en-US" dirty="0"/>
              <a:t> </a:t>
            </a:r>
            <a:r>
              <a:rPr lang="en-US" dirty="0" err="1"/>
              <a:t>dự</a:t>
            </a:r>
            <a:r>
              <a:rPr lang="en-US" dirty="0"/>
              <a:t> </a:t>
            </a:r>
            <a:r>
              <a:rPr lang="en-US" dirty="0" err="1"/>
              <a:t>án</a:t>
            </a:r>
            <a:r>
              <a:rPr lang="en-US" dirty="0"/>
              <a:t>?</a:t>
            </a:r>
          </a:p>
          <a:p>
            <a:endParaRPr lang="en-US" dirty="0"/>
          </a:p>
        </p:txBody>
      </p:sp>
      <p:graphicFrame>
        <p:nvGraphicFramePr>
          <p:cNvPr id="5" name="Diagram 4"/>
          <p:cNvGraphicFramePr/>
          <p:nvPr>
            <p:extLst>
              <p:ext uri="{D42A27DB-BD31-4B8C-83A1-F6EECF244321}">
                <p14:modId xmlns:p14="http://schemas.microsoft.com/office/powerpoint/2010/main" xmlns="" val="2893143018"/>
              </p:ext>
            </p:extLst>
          </p:nvPr>
        </p:nvGraphicFramePr>
        <p:xfrm>
          <a:off x="323528" y="1484784"/>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49238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err="1"/>
              <a:t>Thế</a:t>
            </a:r>
            <a:r>
              <a:rPr lang="en-US" dirty="0"/>
              <a:t> </a:t>
            </a:r>
            <a:r>
              <a:rPr lang="en-US" dirty="0" err="1"/>
              <a:t>nào</a:t>
            </a:r>
            <a:r>
              <a:rPr lang="en-US" dirty="0"/>
              <a:t> </a:t>
            </a:r>
            <a:r>
              <a:rPr lang="en-US" dirty="0" err="1"/>
              <a:t>là</a:t>
            </a:r>
            <a:r>
              <a:rPr lang="en-US" dirty="0"/>
              <a:t> </a:t>
            </a:r>
            <a:r>
              <a:rPr lang="en-US" dirty="0" err="1"/>
              <a:t>dạy</a:t>
            </a:r>
            <a:r>
              <a:rPr lang="en-US" dirty="0"/>
              <a:t> </a:t>
            </a:r>
            <a:r>
              <a:rPr lang="en-US" dirty="0" err="1"/>
              <a:t>học</a:t>
            </a:r>
            <a:r>
              <a:rPr lang="en-US" dirty="0"/>
              <a:t> </a:t>
            </a:r>
            <a:r>
              <a:rPr lang="en-US" dirty="0" err="1"/>
              <a:t>dự</a:t>
            </a:r>
            <a:r>
              <a:rPr lang="en-US" dirty="0"/>
              <a:t> </a:t>
            </a:r>
            <a:r>
              <a:rPr lang="en-US" dirty="0" err="1"/>
              <a:t>án</a:t>
            </a:r>
            <a:r>
              <a:rPr lang="en-US" dirty="0"/>
              <a:t>?</a:t>
            </a:r>
          </a:p>
        </p:txBody>
      </p:sp>
      <p:graphicFrame>
        <p:nvGraphicFramePr>
          <p:cNvPr id="6" name="Table 5"/>
          <p:cNvGraphicFramePr>
            <a:graphicFrameLocks noGrp="1"/>
          </p:cNvGraphicFramePr>
          <p:nvPr>
            <p:extLst>
              <p:ext uri="{D42A27DB-BD31-4B8C-83A1-F6EECF244321}">
                <p14:modId xmlns:p14="http://schemas.microsoft.com/office/powerpoint/2010/main" xmlns="" val="3385683049"/>
              </p:ext>
            </p:extLst>
          </p:nvPr>
        </p:nvGraphicFramePr>
        <p:xfrm>
          <a:off x="251520" y="980728"/>
          <a:ext cx="8568951" cy="4269671"/>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584175">
                  <a:extLst>
                    <a:ext uri="{9D8B030D-6E8A-4147-A177-3AD203B41FA5}">
                      <a16:colId xmlns:a16="http://schemas.microsoft.com/office/drawing/2014/main" xmlns="" val="20002"/>
                    </a:ext>
                  </a:extLst>
                </a:gridCol>
              </a:tblGrid>
              <a:tr h="427073">
                <a:tc>
                  <a:txBody>
                    <a:bodyPr/>
                    <a:lstStyle/>
                    <a:p>
                      <a:pPr algn="ctr"/>
                      <a:r>
                        <a:rPr lang="en-US" b="1" dirty="0" err="1">
                          <a:solidFill>
                            <a:srgbClr val="FFFF00"/>
                          </a:solidFill>
                          <a:latin typeface="Times New Roman" panose="02020603050405020304" pitchFamily="18" charset="0"/>
                          <a:cs typeface="Times New Roman" panose="02020603050405020304" pitchFamily="18" charset="0"/>
                        </a:rPr>
                        <a:t>Nội</a:t>
                      </a:r>
                      <a:r>
                        <a:rPr lang="en-US" b="1" baseline="0" dirty="0">
                          <a:solidFill>
                            <a:srgbClr val="FFFF00"/>
                          </a:solidFill>
                          <a:latin typeface="Times New Roman" panose="02020603050405020304" pitchFamily="18" charset="0"/>
                          <a:cs typeface="Times New Roman" panose="02020603050405020304" pitchFamily="18" charset="0"/>
                        </a:rPr>
                        <a:t> dung</a:t>
                      </a:r>
                      <a:endParaRPr lang="en-US" b="1" dirty="0">
                        <a:solidFill>
                          <a:srgbClr val="FFFF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err="1">
                          <a:solidFill>
                            <a:srgbClr val="FFFF00"/>
                          </a:solidFill>
                          <a:latin typeface="Times New Roman" panose="02020603050405020304" pitchFamily="18" charset="0"/>
                          <a:cs typeface="Times New Roman" panose="02020603050405020304" pitchFamily="18" charset="0"/>
                        </a:rPr>
                        <a:t>Dạy</a:t>
                      </a:r>
                      <a:r>
                        <a:rPr lang="en-US" b="1" baseline="0" dirty="0">
                          <a:solidFill>
                            <a:srgbClr val="FFFF00"/>
                          </a:solidFill>
                          <a:latin typeface="Times New Roman" panose="02020603050405020304" pitchFamily="18" charset="0"/>
                          <a:cs typeface="Times New Roman" panose="02020603050405020304" pitchFamily="18" charset="0"/>
                        </a:rPr>
                        <a:t> </a:t>
                      </a:r>
                      <a:r>
                        <a:rPr lang="en-US" b="1" baseline="0" dirty="0" err="1">
                          <a:solidFill>
                            <a:srgbClr val="FFFF00"/>
                          </a:solidFill>
                          <a:latin typeface="Times New Roman" panose="02020603050405020304" pitchFamily="18" charset="0"/>
                          <a:cs typeface="Times New Roman" panose="02020603050405020304" pitchFamily="18" charset="0"/>
                        </a:rPr>
                        <a:t>học</a:t>
                      </a:r>
                      <a:r>
                        <a:rPr lang="en-US" b="1" baseline="0" dirty="0">
                          <a:solidFill>
                            <a:srgbClr val="FFFF00"/>
                          </a:solidFill>
                          <a:latin typeface="Times New Roman" panose="02020603050405020304" pitchFamily="18" charset="0"/>
                          <a:cs typeface="Times New Roman" panose="02020603050405020304" pitchFamily="18" charset="0"/>
                        </a:rPr>
                        <a:t> </a:t>
                      </a:r>
                    </a:p>
                    <a:p>
                      <a:pPr algn="ctr"/>
                      <a:r>
                        <a:rPr lang="en-US" b="1" baseline="0" dirty="0" err="1">
                          <a:solidFill>
                            <a:srgbClr val="FFFF00"/>
                          </a:solidFill>
                          <a:latin typeface="Times New Roman" panose="02020603050405020304" pitchFamily="18" charset="0"/>
                          <a:cs typeface="Times New Roman" panose="02020603050405020304" pitchFamily="18" charset="0"/>
                        </a:rPr>
                        <a:t>dự</a:t>
                      </a:r>
                      <a:r>
                        <a:rPr lang="en-US" b="1" baseline="0" dirty="0">
                          <a:solidFill>
                            <a:srgbClr val="FFFF00"/>
                          </a:solidFill>
                          <a:latin typeface="Times New Roman" panose="02020603050405020304" pitchFamily="18" charset="0"/>
                          <a:cs typeface="Times New Roman" panose="02020603050405020304" pitchFamily="18" charset="0"/>
                        </a:rPr>
                        <a:t> </a:t>
                      </a:r>
                      <a:r>
                        <a:rPr lang="en-US" b="1" baseline="0" dirty="0" err="1">
                          <a:solidFill>
                            <a:srgbClr val="FFFF00"/>
                          </a:solidFill>
                          <a:latin typeface="Times New Roman" panose="02020603050405020304" pitchFamily="18" charset="0"/>
                          <a:cs typeface="Times New Roman" panose="02020603050405020304" pitchFamily="18" charset="0"/>
                        </a:rPr>
                        <a:t>án</a:t>
                      </a:r>
                      <a:endParaRPr lang="en-US" b="1" dirty="0">
                        <a:solidFill>
                          <a:srgbClr val="FFFF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err="1">
                          <a:solidFill>
                            <a:srgbClr val="FFFF00"/>
                          </a:solidFill>
                          <a:latin typeface="Times New Roman" panose="02020603050405020304" pitchFamily="18" charset="0"/>
                          <a:cs typeface="Times New Roman" panose="02020603050405020304" pitchFamily="18" charset="0"/>
                        </a:rPr>
                        <a:t>Dạy</a:t>
                      </a:r>
                      <a:r>
                        <a:rPr lang="en-US" b="1" baseline="0" dirty="0">
                          <a:solidFill>
                            <a:srgbClr val="FFFF00"/>
                          </a:solidFill>
                          <a:latin typeface="Times New Roman" panose="02020603050405020304" pitchFamily="18" charset="0"/>
                          <a:cs typeface="Times New Roman" panose="02020603050405020304" pitchFamily="18" charset="0"/>
                        </a:rPr>
                        <a:t> </a:t>
                      </a:r>
                      <a:r>
                        <a:rPr lang="en-US" b="1" baseline="0" dirty="0" err="1">
                          <a:solidFill>
                            <a:srgbClr val="FFFF00"/>
                          </a:solidFill>
                          <a:latin typeface="Times New Roman" panose="02020603050405020304" pitchFamily="18" charset="0"/>
                          <a:cs typeface="Times New Roman" panose="02020603050405020304" pitchFamily="18" charset="0"/>
                        </a:rPr>
                        <a:t>học</a:t>
                      </a:r>
                      <a:r>
                        <a:rPr lang="en-US" b="1" baseline="0" dirty="0">
                          <a:solidFill>
                            <a:srgbClr val="FFFF00"/>
                          </a:solidFill>
                          <a:latin typeface="Times New Roman" panose="02020603050405020304" pitchFamily="18" charset="0"/>
                          <a:cs typeface="Times New Roman" panose="02020603050405020304" pitchFamily="18" charset="0"/>
                        </a:rPr>
                        <a:t> </a:t>
                      </a:r>
                    </a:p>
                    <a:p>
                      <a:pPr algn="ctr"/>
                      <a:r>
                        <a:rPr lang="en-US" b="1" baseline="0" dirty="0" err="1">
                          <a:solidFill>
                            <a:srgbClr val="FFFF00"/>
                          </a:solidFill>
                          <a:latin typeface="Times New Roman" panose="02020603050405020304" pitchFamily="18" charset="0"/>
                          <a:cs typeface="Times New Roman" panose="02020603050405020304" pitchFamily="18" charset="0"/>
                        </a:rPr>
                        <a:t>truyền</a:t>
                      </a:r>
                      <a:r>
                        <a:rPr lang="en-US" b="1" baseline="0" dirty="0">
                          <a:solidFill>
                            <a:srgbClr val="FFFF00"/>
                          </a:solidFill>
                          <a:latin typeface="Times New Roman" panose="02020603050405020304" pitchFamily="18" charset="0"/>
                          <a:cs typeface="Times New Roman" panose="02020603050405020304" pitchFamily="18" charset="0"/>
                        </a:rPr>
                        <a:t> </a:t>
                      </a:r>
                      <a:r>
                        <a:rPr lang="en-US" b="1" baseline="0" dirty="0" err="1">
                          <a:solidFill>
                            <a:srgbClr val="FFFF00"/>
                          </a:solidFill>
                          <a:latin typeface="Times New Roman" panose="02020603050405020304" pitchFamily="18" charset="0"/>
                          <a:cs typeface="Times New Roman" panose="02020603050405020304" pitchFamily="18" charset="0"/>
                        </a:rPr>
                        <a:t>thống</a:t>
                      </a:r>
                      <a:endParaRPr lang="en-US" b="1" dirty="0">
                        <a:solidFill>
                          <a:srgbClr val="FFFF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27073">
                <a:tc>
                  <a:txBody>
                    <a:bodyPr/>
                    <a:lstStyle/>
                    <a:p>
                      <a:pPr algn="just"/>
                      <a:r>
                        <a:rPr lang="en-US" b="1" dirty="0" err="1">
                          <a:solidFill>
                            <a:schemeClr val="tx1"/>
                          </a:solidFill>
                          <a:latin typeface="Times New Roman" panose="02020603050405020304" pitchFamily="18" charset="0"/>
                          <a:cs typeface="Times New Roman" panose="02020603050405020304" pitchFamily="18" charset="0"/>
                        </a:rPr>
                        <a:t>Giáo</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viên</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đưa</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ra</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quyết</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định</a:t>
                      </a: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27073">
                <a:tc>
                  <a:txBody>
                    <a:bodyPr/>
                    <a:lstStyle/>
                    <a:p>
                      <a:pPr algn="just"/>
                      <a:r>
                        <a:rPr lang="en-US" b="1" dirty="0" err="1">
                          <a:solidFill>
                            <a:schemeClr val="tx1"/>
                          </a:solidFill>
                          <a:latin typeface="Times New Roman" panose="02020603050405020304" pitchFamily="18" charset="0"/>
                          <a:cs typeface="Times New Roman" panose="02020603050405020304" pitchFamily="18" charset="0"/>
                        </a:rPr>
                        <a:t>Lấ</a:t>
                      </a:r>
                      <a:r>
                        <a:rPr lang="en-US" b="1" baseline="0" dirty="0" err="1">
                          <a:solidFill>
                            <a:schemeClr val="tx1"/>
                          </a:solidFill>
                          <a:latin typeface="Times New Roman" panose="02020603050405020304" pitchFamily="18" charset="0"/>
                          <a:cs typeface="Times New Roman" panose="02020603050405020304" pitchFamily="18" charset="0"/>
                        </a:rPr>
                        <a:t>y</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học</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sinh</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làm</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trung</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tâm</a:t>
                      </a: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27073">
                <a:tc>
                  <a:txBody>
                    <a:bodyPr/>
                    <a:lstStyle/>
                    <a:p>
                      <a:pPr algn="just"/>
                      <a:r>
                        <a:rPr lang="en-US" b="1" dirty="0" err="1">
                          <a:solidFill>
                            <a:schemeClr val="tx1"/>
                          </a:solidFill>
                          <a:latin typeface="Times New Roman" panose="02020603050405020304" pitchFamily="18" charset="0"/>
                          <a:cs typeface="Times New Roman" panose="02020603050405020304" pitchFamily="18" charset="0"/>
                        </a:rPr>
                        <a:t>Các</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hoạt</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động</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chỉ</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diễn</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ra</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trong</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khuôn</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viên</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nhà</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trường</a:t>
                      </a: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27073">
                <a:tc>
                  <a:txBody>
                    <a:bodyPr/>
                    <a:lstStyle/>
                    <a:p>
                      <a:pPr algn="just"/>
                      <a:r>
                        <a:rPr lang="en-US" b="1" dirty="0" err="1">
                          <a:solidFill>
                            <a:schemeClr val="tx1"/>
                          </a:solidFill>
                          <a:latin typeface="Times New Roman" panose="02020603050405020304" pitchFamily="18" charset="0"/>
                          <a:cs typeface="Times New Roman" panose="02020603050405020304" pitchFamily="18" charset="0"/>
                        </a:rPr>
                        <a:t>Chủ</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yếu</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đánh</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giá</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bằng</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bài</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tập</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kiểm</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tra</a:t>
                      </a: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27073">
                <a:tc>
                  <a:txBody>
                    <a:bodyPr/>
                    <a:lstStyle/>
                    <a:p>
                      <a:pPr algn="just"/>
                      <a:r>
                        <a:rPr lang="en-US" b="1" dirty="0" err="1">
                          <a:solidFill>
                            <a:schemeClr val="tx1"/>
                          </a:solidFill>
                          <a:latin typeface="Times New Roman" panose="02020603050405020304" pitchFamily="18" charset="0"/>
                          <a:cs typeface="Times New Roman" panose="02020603050405020304" pitchFamily="18" charset="0"/>
                        </a:rPr>
                        <a:t>Có</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những</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nghiên</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cứu</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mang</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tính</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dài</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hạn</a:t>
                      </a: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27073">
                <a:tc>
                  <a:txBody>
                    <a:bodyPr/>
                    <a:lstStyle/>
                    <a:p>
                      <a:pPr algn="just"/>
                      <a:r>
                        <a:rPr lang="en-US" b="1" dirty="0" err="1">
                          <a:solidFill>
                            <a:schemeClr val="tx1"/>
                          </a:solidFill>
                          <a:latin typeface="Times New Roman" panose="02020603050405020304" pitchFamily="18" charset="0"/>
                          <a:cs typeface="Times New Roman" panose="02020603050405020304" pitchFamily="18" charset="0"/>
                        </a:rPr>
                        <a:t>Học</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sinh</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cùng</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cộng</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tác</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làm</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việc</a:t>
                      </a: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27073">
                <a:tc>
                  <a:txBody>
                    <a:bodyPr/>
                    <a:lstStyle/>
                    <a:p>
                      <a:pPr algn="just"/>
                      <a:r>
                        <a:rPr lang="en-US" b="1" dirty="0" err="1">
                          <a:solidFill>
                            <a:schemeClr val="tx1"/>
                          </a:solidFill>
                          <a:latin typeface="Times New Roman" panose="02020603050405020304" pitchFamily="18" charset="0"/>
                          <a:cs typeface="Times New Roman" panose="02020603050405020304" pitchFamily="18" charset="0"/>
                        </a:rPr>
                        <a:t>Giải</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quyết</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những</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vấn</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đề</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có</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thực</a:t>
                      </a: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27073">
                <a:tc>
                  <a:txBody>
                    <a:bodyPr/>
                    <a:lstStyle/>
                    <a:p>
                      <a:pPr algn="just"/>
                      <a:r>
                        <a:rPr lang="en-US" b="1" dirty="0" err="1">
                          <a:solidFill>
                            <a:schemeClr val="tx1"/>
                          </a:solidFill>
                          <a:latin typeface="Times New Roman" panose="02020603050405020304" pitchFamily="18" charset="0"/>
                          <a:cs typeface="Times New Roman" panose="02020603050405020304" pitchFamily="18" charset="0"/>
                        </a:rPr>
                        <a:t>Giáo</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viên</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là</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người</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truyền</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thụ</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kiến</a:t>
                      </a:r>
                      <a:r>
                        <a:rPr lang="en-US" b="1" baseline="0" dirty="0">
                          <a:solidFill>
                            <a:schemeClr val="tx1"/>
                          </a:solidFill>
                          <a:latin typeface="Times New Roman" panose="02020603050405020304" pitchFamily="18" charset="0"/>
                          <a:cs typeface="Times New Roman" panose="02020603050405020304" pitchFamily="18" charset="0"/>
                        </a:rPr>
                        <a:t> </a:t>
                      </a:r>
                      <a:r>
                        <a:rPr lang="en-US" b="1" baseline="0" dirty="0" err="1">
                          <a:solidFill>
                            <a:schemeClr val="tx1"/>
                          </a:solidFill>
                          <a:latin typeface="Times New Roman" panose="02020603050405020304" pitchFamily="18" charset="0"/>
                          <a:cs typeface="Times New Roman" panose="02020603050405020304" pitchFamily="18" charset="0"/>
                        </a:rPr>
                        <a:t>thức</a:t>
                      </a: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7812360" y="1628800"/>
            <a:ext cx="576064"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Wingdings"/>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156176" y="2060848"/>
            <a:ext cx="576064"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Wingdings"/>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812360" y="2492896"/>
            <a:ext cx="576064"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Wingdings"/>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812360" y="3121804"/>
            <a:ext cx="576064"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Wingdings"/>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156176" y="3501008"/>
            <a:ext cx="576064"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Wingdings"/>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156176" y="3933056"/>
            <a:ext cx="576064"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Wingdings"/>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156176" y="4417948"/>
            <a:ext cx="576064"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Wingdings"/>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812360" y="4797152"/>
            <a:ext cx="576064"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Wingdings"/>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6597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2" y="2564904"/>
            <a:ext cx="9123807" cy="165618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QUY TRÌNH</a:t>
            </a:r>
          </a:p>
          <a:p>
            <a:pPr marL="0" indent="0" algn="ctr">
              <a:buNone/>
            </a:pPr>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TỔ CHỨC DẠY HỌC DỰ ÁN?</a:t>
            </a:r>
          </a:p>
        </p:txBody>
      </p:sp>
    </p:spTree>
    <p:extLst>
      <p:ext uri="{BB962C8B-B14F-4D97-AF65-F5344CB8AC3E}">
        <p14:creationId xmlns:p14="http://schemas.microsoft.com/office/powerpoint/2010/main" xmlns="" val="2430824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Nội dung:</a:t>
            </a:r>
            <a:endParaRPr lang="en-US" sz="3200"/>
          </a:p>
        </p:txBody>
      </p:sp>
      <p:sp>
        <p:nvSpPr>
          <p:cNvPr id="3" name="Content Placeholder 2"/>
          <p:cNvSpPr>
            <a:spLocks noGrp="1"/>
          </p:cNvSpPr>
          <p:nvPr>
            <p:ph idx="1"/>
          </p:nvPr>
        </p:nvSpPr>
        <p:spPr>
          <a:xfrm>
            <a:off x="20192" y="762000"/>
            <a:ext cx="9123807" cy="5547320"/>
          </a:xfrm>
        </p:spPr>
        <p:txBody>
          <a:bodyPr/>
          <a:lstStyle/>
          <a:p>
            <a:endParaRPr lang="en-US" smtClean="0"/>
          </a:p>
          <a:p>
            <a:endParaRPr lang="en-US" smtClean="0"/>
          </a:p>
          <a:p>
            <a:pPr>
              <a:buNone/>
            </a:pPr>
            <a:r>
              <a:rPr lang="en-US" smtClean="0"/>
              <a:t>	1/ Thế nào là dạy học dự án.</a:t>
            </a:r>
          </a:p>
          <a:p>
            <a:pPr>
              <a:buNone/>
            </a:pPr>
            <a:r>
              <a:rPr lang="en-US" smtClean="0"/>
              <a:t>	2/ Quy trình tổ chức dạy học dự án.</a:t>
            </a:r>
          </a:p>
          <a:p>
            <a:pPr>
              <a:buNone/>
            </a:pPr>
            <a:r>
              <a:rPr lang="en-US" smtClean="0"/>
              <a:t>	3/ Xây dựng kế hoạch đánh giá.</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Quy trình tổ chức dạy học dự án</a:t>
            </a:r>
            <a:endParaRPr lang="en-US" sz="3200"/>
          </a:p>
        </p:txBody>
      </p:sp>
      <p:sp>
        <p:nvSpPr>
          <p:cNvPr id="3" name="Content Placeholder 2"/>
          <p:cNvSpPr>
            <a:spLocks noGrp="1"/>
          </p:cNvSpPr>
          <p:nvPr>
            <p:ph idx="1"/>
          </p:nvPr>
        </p:nvSpPr>
        <p:spPr/>
        <p:txBody>
          <a:bodyPr/>
          <a:lstStyle/>
          <a:p>
            <a:pPr algn="just">
              <a:buNone/>
            </a:pPr>
            <a:r>
              <a:rPr lang="en-US" smtClean="0"/>
              <a:t>	- Xây dựng quy trình tổ chức dạy học dự án dạng sơ đồ.</a:t>
            </a:r>
          </a:p>
          <a:p>
            <a:pPr algn="just">
              <a:buNone/>
            </a:pPr>
            <a:r>
              <a:rPr lang="en-US" smtClean="0"/>
              <a:t>	- Sử dụng điện thoại chụp hình sản phẩm của nhóm và đăng tải theo đường link:</a:t>
            </a:r>
          </a:p>
          <a:p>
            <a:pPr marL="0" indent="0">
              <a:buNone/>
            </a:pPr>
            <a:r>
              <a:rPr lang="en-US" smtClean="0"/>
              <a:t>     </a:t>
            </a:r>
            <a:endParaRPr lang="en-US" b="0" smtClean="0">
              <a:ln w="0"/>
              <a:solidFill>
                <a:schemeClr val="tx1"/>
              </a:solidFill>
              <a:effectLst>
                <a:outerShdw blurRad="38100" dist="19050" dir="2700000" algn="tl" rotWithShape="0">
                  <a:schemeClr val="dk1">
                    <a:alpha val="40000"/>
                  </a:schemeClr>
                </a:outerShdw>
              </a:effectLst>
            </a:endParaRPr>
          </a:p>
          <a:p>
            <a:pPr marL="0" indent="0" algn="ctr">
              <a:buNone/>
            </a:pPr>
            <a:r>
              <a:rPr lang="en-US" sz="4400" b="0" smtClean="0">
                <a:ln w="0"/>
                <a:solidFill>
                  <a:srgbClr val="FF0000"/>
                </a:solidFill>
                <a:effectLst>
                  <a:outerShdw blurRad="38100" dist="19050" dir="2700000" algn="tl" rotWithShape="0">
                    <a:schemeClr val="dk1">
                      <a:alpha val="40000"/>
                    </a:schemeClr>
                  </a:outerShdw>
                </a:effectLst>
              </a:rPr>
              <a:t>Bit.ly/nguyenvanluc4</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874" y="0"/>
            <a:ext cx="9136126" cy="692696"/>
          </a:xfrm>
        </p:spPr>
        <p:txBody>
          <a:bodyPr/>
          <a:lstStyle/>
          <a:p>
            <a:r>
              <a:rPr lang="en-US" dirty="0" err="1"/>
              <a:t>Quy</a:t>
            </a:r>
            <a:r>
              <a:rPr lang="en-US" dirty="0"/>
              <a:t> </a:t>
            </a:r>
            <a:r>
              <a:rPr lang="en-US" dirty="0" err="1"/>
              <a:t>trình</a:t>
            </a:r>
            <a:r>
              <a:rPr lang="en-US" dirty="0"/>
              <a:t> </a:t>
            </a:r>
            <a:r>
              <a:rPr lang="en-US" dirty="0" err="1"/>
              <a:t>tổ</a:t>
            </a:r>
            <a:r>
              <a:rPr lang="en-US" dirty="0"/>
              <a:t> </a:t>
            </a:r>
            <a:r>
              <a:rPr lang="en-US" dirty="0" err="1"/>
              <a:t>chức</a:t>
            </a:r>
            <a:r>
              <a:rPr lang="en-US" dirty="0"/>
              <a:t> </a:t>
            </a:r>
            <a:r>
              <a:rPr lang="en-US" dirty="0" err="1"/>
              <a:t>dạy</a:t>
            </a:r>
            <a:r>
              <a:rPr lang="en-US" dirty="0"/>
              <a:t> </a:t>
            </a:r>
            <a:r>
              <a:rPr lang="en-US" dirty="0" err="1"/>
              <a:t>học</a:t>
            </a:r>
            <a:r>
              <a:rPr lang="en-US" dirty="0"/>
              <a:t> </a:t>
            </a:r>
            <a:r>
              <a:rPr lang="en-US" dirty="0" err="1"/>
              <a:t>dự</a:t>
            </a:r>
            <a:r>
              <a:rPr lang="en-US" dirty="0"/>
              <a:t> </a:t>
            </a:r>
            <a:r>
              <a:rPr lang="en-US" dirty="0" err="1"/>
              <a:t>án</a:t>
            </a:r>
            <a:endParaRPr lang="en-US" dirty="0"/>
          </a:p>
        </p:txBody>
      </p:sp>
      <p:graphicFrame>
        <p:nvGraphicFramePr>
          <p:cNvPr id="5" name="Diagram 4"/>
          <p:cNvGraphicFramePr/>
          <p:nvPr>
            <p:extLst>
              <p:ext uri="{D42A27DB-BD31-4B8C-83A1-F6EECF244321}">
                <p14:modId xmlns:p14="http://schemas.microsoft.com/office/powerpoint/2010/main" xmlns="" val="4004180600"/>
              </p:ext>
            </p:extLst>
          </p:nvPr>
        </p:nvGraphicFramePr>
        <p:xfrm>
          <a:off x="251520" y="908720"/>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83869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162960">
            <a:off x="6725664" y="4357807"/>
            <a:ext cx="2292395" cy="2132567"/>
          </a:xfrm>
          <a:prstGeom prst="rect">
            <a:avLst/>
          </a:prstGeom>
        </p:spPr>
      </p:pic>
      <p:sp>
        <p:nvSpPr>
          <p:cNvPr id="10242" name="Title 1"/>
          <p:cNvSpPr>
            <a:spLocks noGrp="1"/>
          </p:cNvSpPr>
          <p:nvPr>
            <p:ph type="title"/>
          </p:nvPr>
        </p:nvSpPr>
        <p:spPr>
          <a:xfrm>
            <a:off x="467544" y="188640"/>
            <a:ext cx="8229600" cy="1143000"/>
          </a:xfrm>
        </p:spPr>
        <p:txBody>
          <a:bodyPr/>
          <a:lstStyle/>
          <a:p>
            <a:pPr eaLnBrk="1" hangingPunct="1"/>
            <a:r>
              <a:rPr lang="en-US" dirty="0"/>
              <a:t>3P: </a:t>
            </a:r>
            <a:r>
              <a:rPr lang="en-US" dirty="0" err="1"/>
              <a:t>Xác</a:t>
            </a:r>
            <a:r>
              <a:rPr lang="en-US" dirty="0"/>
              <a:t> </a:t>
            </a:r>
            <a:r>
              <a:rPr lang="en-US" dirty="0" err="1"/>
              <a:t>định</a:t>
            </a:r>
            <a:r>
              <a:rPr lang="en-US" dirty="0"/>
              <a:t> </a:t>
            </a:r>
            <a:r>
              <a:rPr lang="en-US" dirty="0" err="1"/>
              <a:t>mục</a:t>
            </a:r>
            <a:r>
              <a:rPr lang="en-US" dirty="0"/>
              <a:t> </a:t>
            </a:r>
            <a:r>
              <a:rPr lang="en-US" dirty="0" err="1"/>
              <a:t>tiêu</a:t>
            </a:r>
            <a:endParaRPr lang="en-US" dirty="0"/>
          </a:p>
        </p:txBody>
      </p:sp>
      <p:graphicFrame>
        <p:nvGraphicFramePr>
          <p:cNvPr id="5" name="Diagram 4"/>
          <p:cNvGraphicFramePr/>
          <p:nvPr>
            <p:extLst>
              <p:ext uri="{D42A27DB-BD31-4B8C-83A1-F6EECF244321}">
                <p14:modId xmlns:p14="http://schemas.microsoft.com/office/powerpoint/2010/main" xmlns="" val="3122943156"/>
              </p:ext>
            </p:extLst>
          </p:nvPr>
        </p:nvGraphicFramePr>
        <p:xfrm>
          <a:off x="-468560" y="1340768"/>
          <a:ext cx="8481008" cy="4983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610625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Mục</a:t>
            </a:r>
            <a:r>
              <a:rPr lang="en-US" dirty="0"/>
              <a:t> </a:t>
            </a:r>
            <a:r>
              <a:rPr lang="en-US" dirty="0" err="1"/>
              <a:t>tiêu</a:t>
            </a:r>
            <a:r>
              <a:rPr lang="en-US" dirty="0"/>
              <a:t> </a:t>
            </a:r>
            <a:r>
              <a:rPr lang="en-US" dirty="0" err="1"/>
              <a:t>cần</a:t>
            </a:r>
            <a:r>
              <a:rPr lang="en-US" dirty="0"/>
              <a:t> </a:t>
            </a:r>
            <a:r>
              <a:rPr lang="en-US" dirty="0" err="1"/>
              <a:t>đạt</a:t>
            </a:r>
            <a:endParaRPr lang="en-US" dirty="0"/>
          </a:p>
        </p:txBody>
      </p:sp>
      <p:sp>
        <p:nvSpPr>
          <p:cNvPr id="3" name="Content Placeholder 2"/>
          <p:cNvSpPr>
            <a:spLocks noGrp="1"/>
          </p:cNvSpPr>
          <p:nvPr>
            <p:ph idx="1"/>
          </p:nvPr>
        </p:nvSpPr>
        <p:spPr>
          <a:xfrm>
            <a:off x="251520" y="1556792"/>
            <a:ext cx="8568952" cy="3960440"/>
          </a:xfrm>
        </p:spPr>
        <p:txBody>
          <a:bodyPr>
            <a:noAutofit/>
          </a:bodyPr>
          <a:lstStyle/>
          <a:p>
            <a:pPr algn="just">
              <a:buFontTx/>
              <a:buChar char="-"/>
            </a:pPr>
            <a:r>
              <a:rPr lang="en-US" dirty="0" err="1"/>
              <a:t>Kiến</a:t>
            </a:r>
            <a:r>
              <a:rPr lang="en-US" dirty="0"/>
              <a:t> </a:t>
            </a:r>
            <a:r>
              <a:rPr lang="en-US" dirty="0" err="1"/>
              <a:t>thức</a:t>
            </a:r>
            <a:r>
              <a:rPr lang="en-US" dirty="0"/>
              <a:t> </a:t>
            </a:r>
            <a:r>
              <a:rPr lang="en-US" dirty="0" err="1"/>
              <a:t>học</a:t>
            </a:r>
            <a:r>
              <a:rPr lang="en-US" dirty="0"/>
              <a:t> </a:t>
            </a:r>
            <a:r>
              <a:rPr lang="en-US" dirty="0" err="1"/>
              <a:t>sinh</a:t>
            </a:r>
            <a:r>
              <a:rPr lang="en-US" dirty="0"/>
              <a:t> </a:t>
            </a:r>
            <a:r>
              <a:rPr lang="en-US" dirty="0" err="1"/>
              <a:t>cần</a:t>
            </a:r>
            <a:r>
              <a:rPr lang="en-US" dirty="0"/>
              <a:t> </a:t>
            </a:r>
            <a:r>
              <a:rPr lang="en-US" dirty="0" err="1"/>
              <a:t>chiếm</a:t>
            </a:r>
            <a:r>
              <a:rPr lang="en-US" dirty="0"/>
              <a:t> </a:t>
            </a:r>
            <a:r>
              <a:rPr lang="en-US" dirty="0" err="1"/>
              <a:t>lĩnh</a:t>
            </a:r>
            <a:r>
              <a:rPr lang="en-US" dirty="0"/>
              <a:t> – </a:t>
            </a:r>
            <a:r>
              <a:rPr lang="en-US" dirty="0" err="1"/>
              <a:t>liên</a:t>
            </a:r>
            <a:r>
              <a:rPr lang="en-US" dirty="0"/>
              <a:t> </a:t>
            </a:r>
            <a:r>
              <a:rPr lang="en-US" dirty="0" err="1"/>
              <a:t>hệ</a:t>
            </a:r>
            <a:r>
              <a:rPr lang="en-US" dirty="0"/>
              <a:t> </a:t>
            </a:r>
            <a:r>
              <a:rPr lang="en-US" dirty="0" err="1"/>
              <a:t>với</a:t>
            </a:r>
            <a:r>
              <a:rPr lang="en-US" dirty="0"/>
              <a:t> </a:t>
            </a:r>
            <a:r>
              <a:rPr lang="en-US" dirty="0" err="1"/>
              <a:t>thực</a:t>
            </a:r>
            <a:r>
              <a:rPr lang="en-US" dirty="0"/>
              <a:t> </a:t>
            </a:r>
            <a:r>
              <a:rPr lang="en-US" dirty="0" err="1"/>
              <a:t>tế</a:t>
            </a:r>
            <a:r>
              <a:rPr lang="en-US" dirty="0"/>
              <a:t> </a:t>
            </a:r>
            <a:r>
              <a:rPr lang="en-US" dirty="0" err="1"/>
              <a:t>bằng</a:t>
            </a:r>
            <a:r>
              <a:rPr lang="en-US" dirty="0"/>
              <a:t> </a:t>
            </a:r>
            <a:r>
              <a:rPr lang="en-US" dirty="0" err="1"/>
              <a:t>các</a:t>
            </a:r>
            <a:r>
              <a:rPr lang="en-US" dirty="0"/>
              <a:t> “</a:t>
            </a:r>
            <a:r>
              <a:rPr lang="en-US" dirty="0" err="1"/>
              <a:t>vai</a:t>
            </a:r>
            <a:r>
              <a:rPr lang="en-US" dirty="0"/>
              <a:t>”;</a:t>
            </a:r>
          </a:p>
          <a:p>
            <a:pPr algn="just">
              <a:buFontTx/>
              <a:buChar char="-"/>
            </a:pPr>
            <a:r>
              <a:rPr lang="en-US" err="1"/>
              <a:t>Kỹ</a:t>
            </a:r>
            <a:r>
              <a:rPr lang="en-US"/>
              <a:t> </a:t>
            </a:r>
            <a:r>
              <a:rPr lang="en-US" smtClean="0"/>
              <a:t>năng: rèn </a:t>
            </a:r>
            <a:r>
              <a:rPr lang="en-US" dirty="0" err="1"/>
              <a:t>luyện</a:t>
            </a:r>
            <a:r>
              <a:rPr lang="en-US" dirty="0"/>
              <a:t> </a:t>
            </a:r>
            <a:r>
              <a:rPr lang="en-US" dirty="0" err="1"/>
              <a:t>kỹ</a:t>
            </a:r>
            <a:r>
              <a:rPr lang="en-US" dirty="0"/>
              <a:t> </a:t>
            </a:r>
            <a:r>
              <a:rPr lang="en-US" dirty="0" err="1"/>
              <a:t>năng</a:t>
            </a:r>
            <a:r>
              <a:rPr lang="en-US" dirty="0"/>
              <a:t> </a:t>
            </a:r>
            <a:r>
              <a:rPr lang="en-US" dirty="0" err="1"/>
              <a:t>sống</a:t>
            </a:r>
            <a:r>
              <a:rPr lang="en-US" dirty="0"/>
              <a:t>, </a:t>
            </a:r>
            <a:r>
              <a:rPr lang="en-US" dirty="0" err="1"/>
              <a:t>kỹ</a:t>
            </a:r>
            <a:r>
              <a:rPr lang="en-US" dirty="0"/>
              <a:t> </a:t>
            </a:r>
            <a:r>
              <a:rPr lang="en-US" err="1"/>
              <a:t>năng</a:t>
            </a:r>
            <a:r>
              <a:rPr lang="en-US"/>
              <a:t> </a:t>
            </a:r>
            <a:r>
              <a:rPr lang="en-US" smtClean="0"/>
              <a:t>mềm</a:t>
            </a:r>
            <a:endParaRPr lang="en-US" dirty="0"/>
          </a:p>
          <a:p>
            <a:pPr algn="just">
              <a:buFontTx/>
              <a:buChar char="-"/>
            </a:pPr>
            <a:r>
              <a:rPr lang="en-US" dirty="0" err="1"/>
              <a:t>Thái</a:t>
            </a:r>
            <a:r>
              <a:rPr lang="en-US" dirty="0"/>
              <a:t> </a:t>
            </a:r>
            <a:r>
              <a:rPr lang="en-US" dirty="0" err="1"/>
              <a:t>độ</a:t>
            </a:r>
            <a:r>
              <a:rPr lang="en-US" dirty="0"/>
              <a:t>: </a:t>
            </a:r>
            <a:r>
              <a:rPr lang="en-US" dirty="0" err="1"/>
              <a:t>Xây</a:t>
            </a:r>
            <a:r>
              <a:rPr lang="en-US" dirty="0"/>
              <a:t> </a:t>
            </a:r>
            <a:r>
              <a:rPr lang="en-US" dirty="0" err="1"/>
              <a:t>dựng</a:t>
            </a:r>
            <a:r>
              <a:rPr lang="en-US" dirty="0"/>
              <a:t> </a:t>
            </a:r>
            <a:r>
              <a:rPr lang="en-US" dirty="0" err="1"/>
              <a:t>động</a:t>
            </a:r>
            <a:r>
              <a:rPr lang="en-US" dirty="0"/>
              <a:t> </a:t>
            </a:r>
            <a:r>
              <a:rPr lang="en-US" dirty="0" err="1"/>
              <a:t>lực</a:t>
            </a:r>
            <a:r>
              <a:rPr lang="en-US" dirty="0"/>
              <a:t> </a:t>
            </a:r>
            <a:r>
              <a:rPr lang="en-US" dirty="0" err="1"/>
              <a:t>học</a:t>
            </a:r>
            <a:r>
              <a:rPr lang="en-US" dirty="0"/>
              <a:t> </a:t>
            </a:r>
            <a:r>
              <a:rPr lang="en-US" dirty="0" err="1"/>
              <a:t>tập</a:t>
            </a:r>
            <a:r>
              <a:rPr lang="en-US" dirty="0"/>
              <a:t> </a:t>
            </a:r>
            <a:r>
              <a:rPr lang="en-US" dirty="0" err="1"/>
              <a:t>và</a:t>
            </a:r>
            <a:r>
              <a:rPr lang="en-US" dirty="0"/>
              <a:t> </a:t>
            </a:r>
            <a:r>
              <a:rPr lang="en-US" dirty="0" err="1"/>
              <a:t>thái</a:t>
            </a:r>
            <a:r>
              <a:rPr lang="en-US" dirty="0"/>
              <a:t> </a:t>
            </a:r>
            <a:r>
              <a:rPr lang="en-US" dirty="0" err="1"/>
              <a:t>độ</a:t>
            </a:r>
            <a:r>
              <a:rPr lang="en-US" dirty="0"/>
              <a:t> </a:t>
            </a:r>
            <a:r>
              <a:rPr lang="en-US" dirty="0" err="1"/>
              <a:t>học</a:t>
            </a:r>
            <a:r>
              <a:rPr lang="en-US" dirty="0"/>
              <a:t> </a:t>
            </a:r>
            <a:r>
              <a:rPr lang="en-US" dirty="0" err="1"/>
              <a:t>tập</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khai</a:t>
            </a:r>
            <a:r>
              <a:rPr lang="en-US" dirty="0"/>
              <a:t> </a:t>
            </a:r>
            <a:r>
              <a:rPr lang="en-US" dirty="0" err="1"/>
              <a:t>thác</a:t>
            </a:r>
            <a:r>
              <a:rPr lang="en-US" dirty="0"/>
              <a:t> </a:t>
            </a:r>
            <a:r>
              <a:rPr lang="en-US" dirty="0" err="1"/>
              <a:t>điểm</a:t>
            </a:r>
            <a:r>
              <a:rPr lang="en-US" dirty="0"/>
              <a:t> </a:t>
            </a:r>
            <a:r>
              <a:rPr lang="en-US" dirty="0" err="1"/>
              <a:t>mạnh</a:t>
            </a:r>
            <a:r>
              <a:rPr lang="en-US" dirty="0"/>
              <a:t> </a:t>
            </a:r>
            <a:r>
              <a:rPr lang="en-US" dirty="0" err="1"/>
              <a:t>của</a:t>
            </a:r>
            <a:r>
              <a:rPr lang="en-US" dirty="0"/>
              <a:t> </a:t>
            </a:r>
            <a:r>
              <a:rPr lang="en-US" dirty="0" err="1"/>
              <a:t>học</a:t>
            </a:r>
            <a:r>
              <a:rPr lang="en-US" dirty="0"/>
              <a:t> </a:t>
            </a:r>
            <a:r>
              <a:rPr lang="en-US" dirty="0" err="1"/>
              <a:t>sinh</a:t>
            </a:r>
            <a:r>
              <a:rPr lang="en-US" dirty="0"/>
              <a:t>.</a:t>
            </a:r>
          </a:p>
          <a:p>
            <a:pPr algn="just">
              <a:buFontTx/>
              <a:buChar char="-"/>
            </a:pPr>
            <a:endParaRPr lang="en-US" dirty="0"/>
          </a:p>
        </p:txBody>
      </p:sp>
      <p:cxnSp>
        <p:nvCxnSpPr>
          <p:cNvPr id="5" name="Straight Connector 4"/>
          <p:cNvCxnSpPr/>
          <p:nvPr/>
        </p:nvCxnSpPr>
        <p:spPr>
          <a:xfrm>
            <a:off x="7239000" y="32004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657600"/>
            <a:ext cx="838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002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Mục</a:t>
            </a:r>
            <a:r>
              <a:rPr lang="en-US" dirty="0"/>
              <a:t> </a:t>
            </a:r>
            <a:r>
              <a:rPr lang="en-US" dirty="0" err="1"/>
              <a:t>tiêu</a:t>
            </a:r>
            <a:r>
              <a:rPr lang="en-US" dirty="0"/>
              <a:t> </a:t>
            </a:r>
            <a:r>
              <a:rPr lang="en-US" dirty="0" err="1"/>
              <a:t>cần</a:t>
            </a:r>
            <a:r>
              <a:rPr lang="en-US" dirty="0"/>
              <a:t> </a:t>
            </a:r>
            <a:r>
              <a:rPr lang="en-US" dirty="0" err="1"/>
              <a:t>đạt</a:t>
            </a:r>
            <a:endParaRPr lang="en-US" dirty="0"/>
          </a:p>
        </p:txBody>
      </p:sp>
      <p:sp>
        <p:nvSpPr>
          <p:cNvPr id="3" name="Content Placeholder 2"/>
          <p:cNvSpPr>
            <a:spLocks noGrp="1"/>
          </p:cNvSpPr>
          <p:nvPr>
            <p:ph idx="1"/>
          </p:nvPr>
        </p:nvSpPr>
        <p:spPr>
          <a:xfrm>
            <a:off x="251520" y="1556792"/>
            <a:ext cx="8568952" cy="3960440"/>
          </a:xfrm>
        </p:spPr>
        <p:txBody>
          <a:bodyPr>
            <a:noAutofit/>
          </a:bodyPr>
          <a:lstStyle/>
          <a:p>
            <a:pPr algn="just">
              <a:buFontTx/>
              <a:buChar char="-"/>
            </a:pPr>
            <a:r>
              <a:rPr lang="en-US" smtClean="0"/>
              <a:t>Kĩ năng mềm: Kĩ năng sống, giao tiếp, lãnh đạo, làm việc theo nhóm, quản lí thời gian, thư giãn, vượt qua khủng hoảng, sáng tạo và đổi mới,…</a:t>
            </a:r>
            <a:endParaRPr lang="en-US" dirty="0"/>
          </a:p>
          <a:p>
            <a:pPr algn="just">
              <a:buFontTx/>
              <a:buChar char="-"/>
            </a:pPr>
            <a:r>
              <a:rPr lang="en-US" smtClean="0"/>
              <a:t>Kĩ năng cứng: Được cung cấp thông qua các môn học đào tạo chính khoá. Chỉ trình độ, kiến thức, bằng cấp, chứng chỉ chuyên môn</a:t>
            </a:r>
          </a:p>
          <a:p>
            <a:pPr algn="just">
              <a:buFontTx/>
              <a:buChar char="-"/>
            </a:pPr>
            <a:endParaRPr lang="en-US" dirty="0"/>
          </a:p>
        </p:txBody>
      </p:sp>
    </p:spTree>
    <p:extLst>
      <p:ext uri="{BB962C8B-B14F-4D97-AF65-F5344CB8AC3E}">
        <p14:creationId xmlns:p14="http://schemas.microsoft.com/office/powerpoint/2010/main" xmlns="" val="26002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172399" cy="388843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sz="4000" i="1" spc="50" dirty="0" err="1">
                <a:ln w="11430"/>
                <a:solidFill>
                  <a:srgbClr val="0000CC"/>
                </a:solidFill>
                <a:effectLst>
                  <a:outerShdw blurRad="76200" dist="50800" dir="5400000" algn="tl" rotWithShape="0">
                    <a:srgbClr val="000000">
                      <a:alpha val="65000"/>
                    </a:srgbClr>
                  </a:outerShdw>
                </a:effectLst>
              </a:rPr>
              <a:t>Hãy</a:t>
            </a:r>
            <a:r>
              <a:rPr lang="en-US" sz="4000" i="1" spc="50" dirty="0">
                <a:ln w="11430"/>
                <a:solidFill>
                  <a:srgbClr val="0000CC"/>
                </a:solidFill>
                <a:effectLst>
                  <a:outerShdw blurRad="76200" dist="50800" dir="5400000" algn="tl" rotWithShape="0">
                    <a:srgbClr val="000000">
                      <a:alpha val="65000"/>
                    </a:srgbClr>
                  </a:outerShdw>
                </a:effectLst>
              </a:rPr>
              <a:t> </a:t>
            </a:r>
            <a:r>
              <a:rPr lang="en-US" sz="4000" i="1" spc="50" dirty="0" err="1">
                <a:ln w="11430"/>
                <a:solidFill>
                  <a:srgbClr val="0000CC"/>
                </a:solidFill>
                <a:effectLst>
                  <a:outerShdw blurRad="76200" dist="50800" dir="5400000" algn="tl" rotWithShape="0">
                    <a:srgbClr val="000000">
                      <a:alpha val="65000"/>
                    </a:srgbClr>
                  </a:outerShdw>
                </a:effectLst>
              </a:rPr>
              <a:t>bắt</a:t>
            </a:r>
            <a:r>
              <a:rPr lang="en-US" sz="4000" i="1" spc="50" dirty="0">
                <a:ln w="11430"/>
                <a:solidFill>
                  <a:srgbClr val="0000CC"/>
                </a:solidFill>
                <a:effectLst>
                  <a:outerShdw blurRad="76200" dist="50800" dir="5400000" algn="tl" rotWithShape="0">
                    <a:srgbClr val="000000">
                      <a:alpha val="65000"/>
                    </a:srgbClr>
                  </a:outerShdw>
                </a:effectLst>
              </a:rPr>
              <a:t> </a:t>
            </a:r>
            <a:r>
              <a:rPr lang="en-US" sz="4000" i="1" spc="50" dirty="0" err="1">
                <a:ln w="11430"/>
                <a:solidFill>
                  <a:srgbClr val="0000CC"/>
                </a:solidFill>
                <a:effectLst>
                  <a:outerShdw blurRad="76200" dist="50800" dir="5400000" algn="tl" rotWithShape="0">
                    <a:srgbClr val="000000">
                      <a:alpha val="65000"/>
                    </a:srgbClr>
                  </a:outerShdw>
                </a:effectLst>
              </a:rPr>
              <a:t>đầu</a:t>
            </a:r>
            <a:r>
              <a:rPr lang="en-US" sz="4000" i="1" spc="50" dirty="0">
                <a:ln w="11430"/>
                <a:solidFill>
                  <a:srgbClr val="0000CC"/>
                </a:solidFill>
                <a:effectLst>
                  <a:outerShdw blurRad="76200" dist="50800" dir="5400000" algn="tl" rotWithShape="0">
                    <a:srgbClr val="000000">
                      <a:alpha val="65000"/>
                    </a:srgbClr>
                  </a:outerShdw>
                </a:effectLst>
              </a:rPr>
              <a:t> </a:t>
            </a:r>
            <a:r>
              <a:rPr lang="en-US" sz="4000" i="1" spc="50" dirty="0" err="1">
                <a:ln w="11430"/>
                <a:solidFill>
                  <a:srgbClr val="0000CC"/>
                </a:solidFill>
                <a:effectLst>
                  <a:outerShdw blurRad="76200" dist="50800" dir="5400000" algn="tl" rotWithShape="0">
                    <a:srgbClr val="000000">
                      <a:alpha val="65000"/>
                    </a:srgbClr>
                  </a:outerShdw>
                </a:effectLst>
              </a:rPr>
              <a:t>với</a:t>
            </a:r>
            <a:r>
              <a:rPr lang="en-US" sz="4000" i="1" spc="50" dirty="0">
                <a:ln w="11430"/>
                <a:solidFill>
                  <a:srgbClr val="0000CC"/>
                </a:solidFill>
                <a:effectLst>
                  <a:outerShdw blurRad="76200" dist="50800" dir="5400000" algn="tl" rotWithShape="0">
                    <a:srgbClr val="000000">
                      <a:alpha val="65000"/>
                    </a:srgbClr>
                  </a:outerShdw>
                </a:effectLst>
              </a:rPr>
              <a:t> </a:t>
            </a:r>
            <a:r>
              <a:rPr lang="en-US" sz="4000" i="1" spc="50" dirty="0" err="1">
                <a:ln w="11430"/>
                <a:solidFill>
                  <a:srgbClr val="0000CC"/>
                </a:solidFill>
                <a:effectLst>
                  <a:outerShdw blurRad="76200" dist="50800" dir="5400000" algn="tl" rotWithShape="0">
                    <a:srgbClr val="000000">
                      <a:alpha val="65000"/>
                    </a:srgbClr>
                  </a:outerShdw>
                </a:effectLst>
              </a:rPr>
              <a:t>bài</a:t>
            </a:r>
            <a:r>
              <a:rPr lang="en-US" sz="4000" i="1" spc="50" dirty="0">
                <a:ln w="11430"/>
                <a:solidFill>
                  <a:srgbClr val="0000CC"/>
                </a:solidFill>
                <a:effectLst>
                  <a:outerShdw blurRad="76200" dist="50800" dir="5400000" algn="tl" rotWithShape="0">
                    <a:srgbClr val="000000">
                      <a:alpha val="65000"/>
                    </a:srgbClr>
                  </a:outerShdw>
                </a:effectLst>
              </a:rPr>
              <a:t> </a:t>
            </a:r>
            <a:r>
              <a:rPr lang="en-US" sz="4000" i="1" spc="50" dirty="0" err="1">
                <a:ln w="11430"/>
                <a:solidFill>
                  <a:srgbClr val="0000CC"/>
                </a:solidFill>
                <a:effectLst>
                  <a:outerShdw blurRad="76200" dist="50800" dir="5400000" algn="tl" rotWithShape="0">
                    <a:srgbClr val="000000">
                      <a:alpha val="65000"/>
                    </a:srgbClr>
                  </a:outerShdw>
                </a:effectLst>
              </a:rPr>
              <a:t>tập</a:t>
            </a:r>
            <a:r>
              <a:rPr lang="en-US" sz="4000" i="1" spc="50" dirty="0">
                <a:ln w="11430"/>
                <a:solidFill>
                  <a:srgbClr val="0000CC"/>
                </a:solidFill>
                <a:effectLst>
                  <a:outerShdw blurRad="76200" dist="50800" dir="5400000" algn="tl" rotWithShape="0">
                    <a:srgbClr val="000000">
                      <a:alpha val="65000"/>
                    </a:srgbClr>
                  </a:outerShdw>
                </a:effectLst>
              </a:rPr>
              <a:t> :</a:t>
            </a:r>
          </a:p>
          <a:p>
            <a:pPr marL="0" indent="0" algn="ctr">
              <a:buNone/>
            </a:pPr>
            <a:r>
              <a:rPr lang="en-US" sz="4000" i="1" spc="50" smtClean="0">
                <a:ln w="11430"/>
                <a:solidFill>
                  <a:srgbClr val="0000CC"/>
                </a:solidFill>
                <a:effectLst>
                  <a:outerShdw blurRad="76200" dist="50800" dir="5400000" algn="tl" rotWithShape="0">
                    <a:srgbClr val="000000">
                      <a:alpha val="65000"/>
                    </a:srgbClr>
                  </a:outerShdw>
                </a:effectLst>
              </a:rPr>
              <a:t>Bit.ly/nguyenvanluc5</a:t>
            </a:r>
            <a:endParaRPr lang="en-US" sz="4000" i="1" spc="50" dirty="0">
              <a:ln w="11430"/>
              <a:solidFill>
                <a:srgbClr val="0000CC"/>
              </a:solidFill>
              <a:effectLst>
                <a:outerShdw blurRad="76200" dist="50800" dir="5400000" algn="tl" rotWithShape="0">
                  <a:srgbClr val="000000">
                    <a:alpha val="65000"/>
                  </a:srgbClr>
                </a:outerShdw>
              </a:effectLst>
            </a:endParaRPr>
          </a:p>
          <a:p>
            <a:pPr marL="0" indent="0" algn="ctr">
              <a:buNone/>
            </a:pPr>
            <a:r>
              <a:rPr lang="en-US" sz="4000" i="1" spc="50" dirty="0" err="1">
                <a:ln w="11430"/>
                <a:solidFill>
                  <a:srgbClr val="0000CC"/>
                </a:solidFill>
                <a:effectLst>
                  <a:outerShdw blurRad="76200" dist="50800" dir="5400000" algn="tl" rotWithShape="0">
                    <a:srgbClr val="000000">
                      <a:alpha val="65000"/>
                    </a:srgbClr>
                  </a:outerShdw>
                </a:effectLst>
              </a:rPr>
              <a:t>Thảo</a:t>
            </a:r>
            <a:r>
              <a:rPr lang="en-US" sz="4000" i="1" spc="50" dirty="0">
                <a:ln w="11430"/>
                <a:solidFill>
                  <a:srgbClr val="0000CC"/>
                </a:solidFill>
                <a:effectLst>
                  <a:outerShdw blurRad="76200" dist="50800" dir="5400000" algn="tl" rotWithShape="0">
                    <a:srgbClr val="000000">
                      <a:alpha val="65000"/>
                    </a:srgbClr>
                  </a:outerShdw>
                </a:effectLst>
              </a:rPr>
              <a:t> </a:t>
            </a:r>
            <a:r>
              <a:rPr lang="en-US" sz="4000" i="1" spc="50" dirty="0" err="1">
                <a:ln w="11430"/>
                <a:solidFill>
                  <a:srgbClr val="0000CC"/>
                </a:solidFill>
                <a:effectLst>
                  <a:outerShdw blurRad="76200" dist="50800" dir="5400000" algn="tl" rotWithShape="0">
                    <a:srgbClr val="000000">
                      <a:alpha val="65000"/>
                    </a:srgbClr>
                  </a:outerShdw>
                </a:effectLst>
              </a:rPr>
              <a:t>luận</a:t>
            </a:r>
            <a:r>
              <a:rPr lang="en-US" sz="4000" i="1" spc="50" dirty="0">
                <a:ln w="11430"/>
                <a:solidFill>
                  <a:srgbClr val="0000CC"/>
                </a:solidFill>
                <a:effectLst>
                  <a:outerShdw blurRad="76200" dist="50800" dir="5400000" algn="tl" rotWithShape="0">
                    <a:srgbClr val="000000">
                      <a:alpha val="65000"/>
                    </a:srgbClr>
                  </a:outerShdw>
                </a:effectLst>
              </a:rPr>
              <a:t> ý t</a:t>
            </a:r>
            <a:r>
              <a:rPr lang="vi-VN" sz="4000" i="1" spc="50" dirty="0">
                <a:ln w="11430"/>
                <a:solidFill>
                  <a:srgbClr val="0000CC"/>
                </a:solidFill>
                <a:effectLst>
                  <a:outerShdw blurRad="76200" dist="50800" dir="5400000" algn="tl" rotWithShape="0">
                    <a:srgbClr val="000000">
                      <a:alpha val="65000"/>
                    </a:srgbClr>
                  </a:outerShdw>
                </a:effectLst>
              </a:rPr>
              <a:t>ư</a:t>
            </a:r>
            <a:r>
              <a:rPr lang="en-US" sz="4000" i="1" spc="50" dirty="0" err="1">
                <a:ln w="11430"/>
                <a:solidFill>
                  <a:srgbClr val="0000CC"/>
                </a:solidFill>
                <a:effectLst>
                  <a:outerShdw blurRad="76200" dist="50800" dir="5400000" algn="tl" rotWithShape="0">
                    <a:srgbClr val="000000">
                      <a:alpha val="65000"/>
                    </a:srgbClr>
                  </a:outerShdw>
                </a:effectLst>
              </a:rPr>
              <a:t>ởng</a:t>
            </a:r>
            <a:r>
              <a:rPr lang="en-US" sz="4000" i="1" spc="50" dirty="0">
                <a:ln w="11430"/>
                <a:solidFill>
                  <a:srgbClr val="0000CC"/>
                </a:solidFill>
                <a:effectLst>
                  <a:outerShdw blurRad="76200" dist="50800" dir="5400000" algn="tl" rotWithShape="0">
                    <a:srgbClr val="000000">
                      <a:alpha val="65000"/>
                    </a:srgbClr>
                  </a:outerShdw>
                </a:effectLst>
              </a:rPr>
              <a:t> </a:t>
            </a:r>
            <a:r>
              <a:rPr lang="en-US" sz="4000" i="1" spc="50" dirty="0" err="1">
                <a:ln w="11430"/>
                <a:solidFill>
                  <a:srgbClr val="0000CC"/>
                </a:solidFill>
                <a:effectLst>
                  <a:outerShdw blurRad="76200" dist="50800" dir="5400000" algn="tl" rotWithShape="0">
                    <a:srgbClr val="000000">
                      <a:alpha val="65000"/>
                    </a:srgbClr>
                  </a:outerShdw>
                </a:effectLst>
              </a:rPr>
              <a:t>của</a:t>
            </a:r>
            <a:r>
              <a:rPr lang="en-US" sz="4000" i="1" spc="50" dirty="0">
                <a:ln w="11430"/>
                <a:solidFill>
                  <a:srgbClr val="0000CC"/>
                </a:solidFill>
                <a:effectLst>
                  <a:outerShdw blurRad="76200" dist="50800" dir="5400000" algn="tl" rotWithShape="0">
                    <a:srgbClr val="000000">
                      <a:alpha val="65000"/>
                    </a:srgbClr>
                  </a:outerShdw>
                </a:effectLst>
              </a:rPr>
              <a:t> </a:t>
            </a:r>
            <a:r>
              <a:rPr lang="en-US" sz="4000" i="1" spc="50" dirty="0" err="1">
                <a:ln w="11430"/>
                <a:solidFill>
                  <a:srgbClr val="0000CC"/>
                </a:solidFill>
                <a:effectLst>
                  <a:outerShdw blurRad="76200" dist="50800" dir="5400000" algn="tl" rotWithShape="0">
                    <a:srgbClr val="000000">
                      <a:alpha val="65000"/>
                    </a:srgbClr>
                  </a:outerShdw>
                </a:effectLst>
              </a:rPr>
              <a:t>nhóm</a:t>
            </a:r>
            <a:endParaRPr lang="en-US" sz="4000" i="1" spc="50" dirty="0">
              <a:ln w="11430"/>
              <a:solidFill>
                <a:srgbClr val="0000CC"/>
              </a:solidFill>
              <a:effectLst>
                <a:outerShdw blurRad="76200" dist="50800" dir="5400000" algn="tl" rotWithShape="0">
                  <a:srgbClr val="000000">
                    <a:alpha val="65000"/>
                  </a:srgbClr>
                </a:outerShdw>
              </a:effectLst>
            </a:endParaRPr>
          </a:p>
          <a:p>
            <a:pPr marL="0" indent="0" algn="ctr">
              <a:buNone/>
            </a:pPr>
            <a:r>
              <a:rPr lang="en-US" sz="4000" i="1" spc="50" dirty="0">
                <a:ln w="11430"/>
                <a:solidFill>
                  <a:srgbClr val="FF0000"/>
                </a:solidFill>
                <a:effectLst>
                  <a:outerShdw blurRad="76200" dist="50800" dir="5400000" algn="tl" rotWithShape="0">
                    <a:srgbClr val="000000">
                      <a:alpha val="65000"/>
                    </a:srgbClr>
                  </a:outerShdw>
                </a:effectLst>
              </a:rPr>
              <a:t>Sau </a:t>
            </a:r>
            <a:r>
              <a:rPr lang="en-US" sz="4000" i="1" spc="50" dirty="0" err="1">
                <a:ln w="11430"/>
                <a:solidFill>
                  <a:srgbClr val="FF0000"/>
                </a:solidFill>
                <a:effectLst>
                  <a:outerShdw blurRad="76200" dist="50800" dir="5400000" algn="tl" rotWithShape="0">
                    <a:srgbClr val="000000">
                      <a:alpha val="65000"/>
                    </a:srgbClr>
                  </a:outerShdw>
                </a:effectLst>
              </a:rPr>
              <a:t>đó</a:t>
            </a:r>
            <a:r>
              <a:rPr lang="en-US" sz="4000" i="1" spc="50" dirty="0">
                <a:ln w="11430"/>
                <a:solidFill>
                  <a:srgbClr val="FF0000"/>
                </a:solidFill>
                <a:effectLst>
                  <a:outerShdw blurRad="76200" dist="50800" dir="5400000" algn="tl" rotWithShape="0">
                    <a:srgbClr val="000000">
                      <a:alpha val="65000"/>
                    </a:srgbClr>
                  </a:outerShdw>
                </a:effectLst>
              </a:rPr>
              <a:t> </a:t>
            </a:r>
            <a:r>
              <a:rPr lang="en-US" sz="4000" i="1" spc="50" dirty="0" err="1">
                <a:ln w="11430"/>
                <a:solidFill>
                  <a:srgbClr val="FF0000"/>
                </a:solidFill>
                <a:effectLst>
                  <a:outerShdw blurRad="76200" dist="50800" dir="5400000" algn="tl" rotWithShape="0">
                    <a:srgbClr val="000000">
                      <a:alpha val="65000"/>
                    </a:srgbClr>
                  </a:outerShdw>
                </a:effectLst>
              </a:rPr>
              <a:t>nhập</a:t>
            </a:r>
            <a:r>
              <a:rPr lang="en-US" sz="4000" i="1" spc="50" dirty="0">
                <a:ln w="11430"/>
                <a:solidFill>
                  <a:srgbClr val="FF0000"/>
                </a:solidFill>
                <a:effectLst>
                  <a:outerShdw blurRad="76200" dist="50800" dir="5400000" algn="tl" rotWithShape="0">
                    <a:srgbClr val="000000">
                      <a:alpha val="65000"/>
                    </a:srgbClr>
                  </a:outerShdw>
                </a:effectLst>
              </a:rPr>
              <a:t> ý t</a:t>
            </a:r>
            <a:r>
              <a:rPr lang="vi-VN" sz="4000" i="1" spc="50" dirty="0">
                <a:ln w="11430"/>
                <a:solidFill>
                  <a:srgbClr val="FF0000"/>
                </a:solidFill>
                <a:effectLst>
                  <a:outerShdw blurRad="76200" dist="50800" dir="5400000" algn="tl" rotWithShape="0">
                    <a:srgbClr val="000000">
                      <a:alpha val="65000"/>
                    </a:srgbClr>
                  </a:outerShdw>
                </a:effectLst>
              </a:rPr>
              <a:t>ư</a:t>
            </a:r>
            <a:r>
              <a:rPr lang="en-US" sz="4000" i="1" spc="50" dirty="0" err="1">
                <a:ln w="11430"/>
                <a:solidFill>
                  <a:srgbClr val="FF0000"/>
                </a:solidFill>
                <a:effectLst>
                  <a:outerShdw blurRad="76200" dist="50800" dir="5400000" algn="tl" rotWithShape="0">
                    <a:srgbClr val="000000">
                      <a:alpha val="65000"/>
                    </a:srgbClr>
                  </a:outerShdw>
                </a:effectLst>
              </a:rPr>
              <a:t>ởng</a:t>
            </a:r>
            <a:r>
              <a:rPr lang="en-US" sz="4000" i="1" spc="50" dirty="0">
                <a:ln w="11430"/>
                <a:solidFill>
                  <a:srgbClr val="FF0000"/>
                </a:solidFill>
                <a:effectLst>
                  <a:outerShdw blurRad="76200" dist="50800" dir="5400000" algn="tl" rotWithShape="0">
                    <a:srgbClr val="000000">
                      <a:alpha val="65000"/>
                    </a:srgbClr>
                  </a:outerShdw>
                </a:effectLst>
              </a:rPr>
              <a:t> </a:t>
            </a:r>
            <a:r>
              <a:rPr lang="en-US" sz="4000" i="1" spc="50" dirty="0" err="1">
                <a:ln w="11430"/>
                <a:solidFill>
                  <a:srgbClr val="FF0000"/>
                </a:solidFill>
                <a:effectLst>
                  <a:outerShdw blurRad="76200" dist="50800" dir="5400000" algn="tl" rotWithShape="0">
                    <a:srgbClr val="000000">
                      <a:alpha val="65000"/>
                    </a:srgbClr>
                  </a:outerShdw>
                </a:effectLst>
              </a:rPr>
              <a:t>vào</a:t>
            </a:r>
            <a:r>
              <a:rPr lang="en-US" sz="4000" i="1" spc="50" dirty="0">
                <a:ln w="11430"/>
                <a:solidFill>
                  <a:srgbClr val="FF0000"/>
                </a:solidFill>
                <a:effectLst>
                  <a:outerShdw blurRad="76200" dist="50800" dir="5400000" algn="tl" rotWithShape="0">
                    <a:srgbClr val="000000">
                      <a:alpha val="65000"/>
                    </a:srgbClr>
                  </a:outerShdw>
                </a:effectLst>
              </a:rPr>
              <a:t> </a:t>
            </a:r>
            <a:r>
              <a:rPr lang="en-US" sz="4000" i="1" spc="50" dirty="0" err="1">
                <a:ln w="11430"/>
                <a:solidFill>
                  <a:srgbClr val="FF0000"/>
                </a:solidFill>
                <a:effectLst>
                  <a:outerShdw blurRad="76200" dist="50800" dir="5400000" algn="tl" rotWithShape="0">
                    <a:srgbClr val="000000">
                      <a:alpha val="65000"/>
                    </a:srgbClr>
                  </a:outerShdw>
                </a:effectLst>
              </a:rPr>
              <a:t>địa</a:t>
            </a:r>
            <a:r>
              <a:rPr lang="en-US" sz="4000" i="1" spc="50" dirty="0">
                <a:ln w="11430"/>
                <a:solidFill>
                  <a:srgbClr val="FF0000"/>
                </a:solidFill>
                <a:effectLst>
                  <a:outerShdw blurRad="76200" dist="50800" dir="5400000" algn="tl" rotWithShape="0">
                    <a:srgbClr val="000000">
                      <a:alpha val="65000"/>
                    </a:srgbClr>
                  </a:outerShdw>
                </a:effectLst>
              </a:rPr>
              <a:t> </a:t>
            </a:r>
            <a:r>
              <a:rPr lang="en-US" sz="4000" i="1" spc="50" dirty="0" err="1">
                <a:ln w="11430"/>
                <a:solidFill>
                  <a:srgbClr val="FF0000"/>
                </a:solidFill>
                <a:effectLst>
                  <a:outerShdw blurRad="76200" dist="50800" dir="5400000" algn="tl" rotWithShape="0">
                    <a:srgbClr val="000000">
                      <a:alpha val="65000"/>
                    </a:srgbClr>
                  </a:outerShdw>
                </a:effectLst>
              </a:rPr>
              <a:t>chỉ</a:t>
            </a:r>
            <a:endParaRPr lang="en-US" sz="4000" i="1" spc="50" dirty="0">
              <a:ln w="11430"/>
              <a:solidFill>
                <a:srgbClr val="FF0000"/>
              </a:solidFill>
              <a:effectLst>
                <a:outerShdw blurRad="76200" dist="50800" dir="5400000" algn="tl" rotWithShape="0">
                  <a:srgbClr val="000000">
                    <a:alpha val="65000"/>
                  </a:srgbClr>
                </a:outerShdw>
              </a:effectLst>
            </a:endParaRPr>
          </a:p>
          <a:p>
            <a:pPr marL="0" indent="0" algn="ctr">
              <a:buNone/>
            </a:pPr>
            <a:r>
              <a:rPr lang="en-US" sz="4000" i="1" spc="50" smtClean="0">
                <a:ln w="11430"/>
                <a:effectLst>
                  <a:outerShdw blurRad="76200" dist="50800" dir="5400000" algn="tl" rotWithShape="0">
                    <a:srgbClr val="000000">
                      <a:alpha val="65000"/>
                    </a:srgbClr>
                  </a:outerShdw>
                </a:effectLst>
              </a:rPr>
              <a:t>Bit.ly/nguyenvanluc5</a:t>
            </a:r>
            <a:endParaRPr lang="en-US" sz="4000" i="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736072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4DE16-7D4F-48B4-AC18-D0024F53731C}"/>
              </a:ext>
            </a:extLst>
          </p:cNvPr>
          <p:cNvSpPr>
            <a:spLocks noGrp="1"/>
          </p:cNvSpPr>
          <p:nvPr>
            <p:ph type="title"/>
          </p:nvPr>
        </p:nvSpPr>
        <p:spPr/>
        <p:txBody>
          <a:bodyPr>
            <a:normAutofit/>
          </a:bodyPr>
          <a:lstStyle/>
          <a:p>
            <a:r>
              <a:rPr lang="en-GB" dirty="0" err="1"/>
              <a:t>Công</a:t>
            </a:r>
            <a:r>
              <a:rPr lang="en-GB" dirty="0"/>
              <a:t> </a:t>
            </a:r>
            <a:r>
              <a:rPr lang="en-GB" dirty="0" err="1"/>
              <a:t>cụ</a:t>
            </a:r>
            <a:r>
              <a:rPr lang="en-GB" dirty="0"/>
              <a:t> </a:t>
            </a:r>
            <a:r>
              <a:rPr lang="en-GB" dirty="0" err="1"/>
              <a:t>xây</a:t>
            </a:r>
            <a:r>
              <a:rPr lang="en-GB" dirty="0"/>
              <a:t> </a:t>
            </a:r>
            <a:r>
              <a:rPr lang="en-GB" dirty="0" err="1"/>
              <a:t>dựng</a:t>
            </a:r>
            <a:r>
              <a:rPr lang="en-GB" dirty="0"/>
              <a:t> </a:t>
            </a:r>
            <a:r>
              <a:rPr lang="en-GB" dirty="0" err="1"/>
              <a:t>kế</a:t>
            </a:r>
            <a:r>
              <a:rPr lang="en-GB" dirty="0"/>
              <a:t> </a:t>
            </a:r>
            <a:r>
              <a:rPr lang="en-GB" dirty="0" err="1"/>
              <a:t>hoạch</a:t>
            </a:r>
            <a:endParaRPr lang="en-GB" dirty="0"/>
          </a:p>
        </p:txBody>
      </p:sp>
      <p:graphicFrame>
        <p:nvGraphicFramePr>
          <p:cNvPr id="8" name="Content Placeholder 8">
            <a:extLst>
              <a:ext uri="{FF2B5EF4-FFF2-40B4-BE49-F238E27FC236}">
                <a16:creationId xmlns:a16="http://schemas.microsoft.com/office/drawing/2014/main" xmlns="" id="{BE0077AB-D579-4662-B4C2-6E07DD363353}"/>
              </a:ext>
            </a:extLst>
          </p:cNvPr>
          <p:cNvGraphicFramePr>
            <a:graphicFrameLocks/>
          </p:cNvGraphicFramePr>
          <p:nvPr>
            <p:extLst>
              <p:ext uri="{D42A27DB-BD31-4B8C-83A1-F6EECF244321}">
                <p14:modId xmlns:p14="http://schemas.microsoft.com/office/powerpoint/2010/main" xmlns="" val="4181205144"/>
              </p:ext>
            </p:extLst>
          </p:nvPr>
        </p:nvGraphicFramePr>
        <p:xfrm>
          <a:off x="102824" y="1196752"/>
          <a:ext cx="90364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1235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518D4916-71CB-4606-BC6B-227301C2C012}"/>
                                            </p:graphicEl>
                                          </p:spTgt>
                                        </p:tgtEl>
                                        <p:attrNameLst>
                                          <p:attrName>style.visibility</p:attrName>
                                        </p:attrNameLst>
                                      </p:cBhvr>
                                      <p:to>
                                        <p:strVal val="visible"/>
                                      </p:to>
                                    </p:set>
                                    <p:animEffect transition="in" filter="fade">
                                      <p:cBhvr>
                                        <p:cTn id="7" dur="500"/>
                                        <p:tgtEl>
                                          <p:spTgt spid="8">
                                            <p:graphicEl>
                                              <a:dgm id="{518D4916-71CB-4606-BC6B-227301C2C0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A5196749-C493-4E64-81D6-2D1C2A0E0C67}"/>
                                            </p:graphicEl>
                                          </p:spTgt>
                                        </p:tgtEl>
                                        <p:attrNameLst>
                                          <p:attrName>style.visibility</p:attrName>
                                        </p:attrNameLst>
                                      </p:cBhvr>
                                      <p:to>
                                        <p:strVal val="visible"/>
                                      </p:to>
                                    </p:set>
                                    <p:animEffect transition="in" filter="fade">
                                      <p:cBhvr>
                                        <p:cTn id="12" dur="500"/>
                                        <p:tgtEl>
                                          <p:spTgt spid="8">
                                            <p:graphicEl>
                                              <a:dgm id="{A5196749-C493-4E64-81D6-2D1C2A0E0C6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5502AEE2-8C61-473D-9176-7BCC2EBF58B4}"/>
                                            </p:graphicEl>
                                          </p:spTgt>
                                        </p:tgtEl>
                                        <p:attrNameLst>
                                          <p:attrName>style.visibility</p:attrName>
                                        </p:attrNameLst>
                                      </p:cBhvr>
                                      <p:to>
                                        <p:strVal val="visible"/>
                                      </p:to>
                                    </p:set>
                                    <p:animEffect transition="in" filter="fade">
                                      <p:cBhvr>
                                        <p:cTn id="15" dur="500"/>
                                        <p:tgtEl>
                                          <p:spTgt spid="8">
                                            <p:graphicEl>
                                              <a:dgm id="{5502AEE2-8C61-473D-9176-7BCC2EBF58B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EAED83E4-4202-48A1-8AE9-A786BB095AC1}"/>
                                            </p:graphicEl>
                                          </p:spTgt>
                                        </p:tgtEl>
                                        <p:attrNameLst>
                                          <p:attrName>style.visibility</p:attrName>
                                        </p:attrNameLst>
                                      </p:cBhvr>
                                      <p:to>
                                        <p:strVal val="visible"/>
                                      </p:to>
                                    </p:set>
                                    <p:animEffect transition="in" filter="fade">
                                      <p:cBhvr>
                                        <p:cTn id="20" dur="500"/>
                                        <p:tgtEl>
                                          <p:spTgt spid="8">
                                            <p:graphicEl>
                                              <a:dgm id="{EAED83E4-4202-48A1-8AE9-A786BB095AC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0B05124E-5F28-4F2B-9EC7-503F721883F1}"/>
                                            </p:graphicEl>
                                          </p:spTgt>
                                        </p:tgtEl>
                                        <p:attrNameLst>
                                          <p:attrName>style.visibility</p:attrName>
                                        </p:attrNameLst>
                                      </p:cBhvr>
                                      <p:to>
                                        <p:strVal val="visible"/>
                                      </p:to>
                                    </p:set>
                                    <p:animEffect transition="in" filter="fade">
                                      <p:cBhvr>
                                        <p:cTn id="23" dur="500"/>
                                        <p:tgtEl>
                                          <p:spTgt spid="8">
                                            <p:graphicEl>
                                              <a:dgm id="{0B05124E-5F28-4F2B-9EC7-503F721883F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896E582C-D468-4C15-B1D7-FF9710850831}"/>
                                            </p:graphicEl>
                                          </p:spTgt>
                                        </p:tgtEl>
                                        <p:attrNameLst>
                                          <p:attrName>style.visibility</p:attrName>
                                        </p:attrNameLst>
                                      </p:cBhvr>
                                      <p:to>
                                        <p:strVal val="visible"/>
                                      </p:to>
                                    </p:set>
                                    <p:animEffect transition="in" filter="fade">
                                      <p:cBhvr>
                                        <p:cTn id="28" dur="500"/>
                                        <p:tgtEl>
                                          <p:spTgt spid="8">
                                            <p:graphicEl>
                                              <a:dgm id="{896E582C-D468-4C15-B1D7-FF971085083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EBE8E421-ADE1-43EB-8B9C-056A9CA7CAC1}"/>
                                            </p:graphicEl>
                                          </p:spTgt>
                                        </p:tgtEl>
                                        <p:attrNameLst>
                                          <p:attrName>style.visibility</p:attrName>
                                        </p:attrNameLst>
                                      </p:cBhvr>
                                      <p:to>
                                        <p:strVal val="visible"/>
                                      </p:to>
                                    </p:set>
                                    <p:animEffect transition="in" filter="fade">
                                      <p:cBhvr>
                                        <p:cTn id="31" dur="500"/>
                                        <p:tgtEl>
                                          <p:spTgt spid="8">
                                            <p:graphicEl>
                                              <a:dgm id="{EBE8E421-ADE1-43EB-8B9C-056A9CA7CA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graphicEl>
                                              <a:dgm id="{8DBD53D5-3A60-4F78-899F-F7D66C111FF0}"/>
                                            </p:graphicEl>
                                          </p:spTgt>
                                        </p:tgtEl>
                                        <p:attrNameLst>
                                          <p:attrName>style.visibility</p:attrName>
                                        </p:attrNameLst>
                                      </p:cBhvr>
                                      <p:to>
                                        <p:strVal val="visible"/>
                                      </p:to>
                                    </p:set>
                                    <p:animEffect transition="in" filter="fade">
                                      <p:cBhvr>
                                        <p:cTn id="36" dur="500"/>
                                        <p:tgtEl>
                                          <p:spTgt spid="8">
                                            <p:graphicEl>
                                              <a:dgm id="{8DBD53D5-3A60-4F78-899F-F7D66C111FF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graphicEl>
                                              <a:dgm id="{6325B573-E932-49DA-9430-48264630C067}"/>
                                            </p:graphicEl>
                                          </p:spTgt>
                                        </p:tgtEl>
                                        <p:attrNameLst>
                                          <p:attrName>style.visibility</p:attrName>
                                        </p:attrNameLst>
                                      </p:cBhvr>
                                      <p:to>
                                        <p:strVal val="visible"/>
                                      </p:to>
                                    </p:set>
                                    <p:animEffect transition="in" filter="fade">
                                      <p:cBhvr>
                                        <p:cTn id="39" dur="500"/>
                                        <p:tgtEl>
                                          <p:spTgt spid="8">
                                            <p:graphicEl>
                                              <a:dgm id="{6325B573-E932-49DA-9430-48264630C06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graphicEl>
                                              <a:dgm id="{66DA22BE-21EA-45E1-B0A6-BF4F498C9408}"/>
                                            </p:graphicEl>
                                          </p:spTgt>
                                        </p:tgtEl>
                                        <p:attrNameLst>
                                          <p:attrName>style.visibility</p:attrName>
                                        </p:attrNameLst>
                                      </p:cBhvr>
                                      <p:to>
                                        <p:strVal val="visible"/>
                                      </p:to>
                                    </p:set>
                                    <p:animEffect transition="in" filter="fade">
                                      <p:cBhvr>
                                        <p:cTn id="44" dur="500"/>
                                        <p:tgtEl>
                                          <p:spTgt spid="8">
                                            <p:graphicEl>
                                              <a:dgm id="{66DA22BE-21EA-45E1-B0A6-BF4F498C9408}"/>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graphicEl>
                                              <a:dgm id="{3F64EC17-F635-45A1-B6D3-F1820E7AF86E}"/>
                                            </p:graphicEl>
                                          </p:spTgt>
                                        </p:tgtEl>
                                        <p:attrNameLst>
                                          <p:attrName>style.visibility</p:attrName>
                                        </p:attrNameLst>
                                      </p:cBhvr>
                                      <p:to>
                                        <p:strVal val="visible"/>
                                      </p:to>
                                    </p:set>
                                    <p:animEffect transition="in" filter="fade">
                                      <p:cBhvr>
                                        <p:cTn id="47" dur="500"/>
                                        <p:tgtEl>
                                          <p:spTgt spid="8">
                                            <p:graphicEl>
                                              <a:dgm id="{3F64EC17-F635-45A1-B6D3-F1820E7AF86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CD2497D5-3E59-4EE7-955F-23507364A8CF}"/>
                                            </p:graphicEl>
                                          </p:spTgt>
                                        </p:tgtEl>
                                        <p:attrNameLst>
                                          <p:attrName>style.visibility</p:attrName>
                                        </p:attrNameLst>
                                      </p:cBhvr>
                                      <p:to>
                                        <p:strVal val="visible"/>
                                      </p:to>
                                    </p:set>
                                    <p:animEffect transition="in" filter="fade">
                                      <p:cBhvr>
                                        <p:cTn id="52" dur="500"/>
                                        <p:tgtEl>
                                          <p:spTgt spid="8">
                                            <p:graphicEl>
                                              <a:dgm id="{CD2497D5-3E59-4EE7-955F-23507364A8C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graphicEl>
                                              <a:dgm id="{CE0E98D5-D5F7-44A8-8462-A3E408114802}"/>
                                            </p:graphicEl>
                                          </p:spTgt>
                                        </p:tgtEl>
                                        <p:attrNameLst>
                                          <p:attrName>style.visibility</p:attrName>
                                        </p:attrNameLst>
                                      </p:cBhvr>
                                      <p:to>
                                        <p:strVal val="visible"/>
                                      </p:to>
                                    </p:set>
                                    <p:animEffect transition="in" filter="fade">
                                      <p:cBhvr>
                                        <p:cTn id="55" dur="500"/>
                                        <p:tgtEl>
                                          <p:spTgt spid="8">
                                            <p:graphicEl>
                                              <a:dgm id="{CE0E98D5-D5F7-44A8-8462-A3E40811480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graphicEl>
                                              <a:dgm id="{468A9A3F-4AB5-45D5-9F08-E102D89D6C53}"/>
                                            </p:graphicEl>
                                          </p:spTgt>
                                        </p:tgtEl>
                                        <p:attrNameLst>
                                          <p:attrName>style.visibility</p:attrName>
                                        </p:attrNameLst>
                                      </p:cBhvr>
                                      <p:to>
                                        <p:strVal val="visible"/>
                                      </p:to>
                                    </p:set>
                                    <p:animEffect transition="in" filter="fade">
                                      <p:cBhvr>
                                        <p:cTn id="60" dur="500"/>
                                        <p:tgtEl>
                                          <p:spTgt spid="8">
                                            <p:graphicEl>
                                              <a:dgm id="{468A9A3F-4AB5-45D5-9F08-E102D89D6C53}"/>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graphicEl>
                                              <a:dgm id="{BC5B3714-CFC9-4238-B779-E21A7571B475}"/>
                                            </p:graphicEl>
                                          </p:spTgt>
                                        </p:tgtEl>
                                        <p:attrNameLst>
                                          <p:attrName>style.visibility</p:attrName>
                                        </p:attrNameLst>
                                      </p:cBhvr>
                                      <p:to>
                                        <p:strVal val="visible"/>
                                      </p:to>
                                    </p:set>
                                    <p:animEffect transition="in" filter="fade">
                                      <p:cBhvr>
                                        <p:cTn id="63" dur="500"/>
                                        <p:tgtEl>
                                          <p:spTgt spid="8">
                                            <p:graphicEl>
                                              <a:dgm id="{BC5B3714-CFC9-4238-B779-E21A7571B4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Công cụ xây dựng kế hoạch:</a:t>
            </a:r>
            <a:endParaRPr lang="en-US" dirty="0"/>
          </a:p>
        </p:txBody>
      </p:sp>
      <p:sp>
        <p:nvSpPr>
          <p:cNvPr id="3" name="Content Placeholder 2"/>
          <p:cNvSpPr>
            <a:spLocks noGrp="1"/>
          </p:cNvSpPr>
          <p:nvPr>
            <p:ph idx="1"/>
          </p:nvPr>
        </p:nvSpPr>
        <p:spPr>
          <a:xfrm>
            <a:off x="251520" y="1066800"/>
            <a:ext cx="8568952" cy="4450432"/>
          </a:xfrm>
        </p:spPr>
        <p:txBody>
          <a:bodyPr>
            <a:noAutofit/>
          </a:bodyPr>
          <a:lstStyle/>
          <a:p>
            <a:pPr algn="just">
              <a:buFontTx/>
              <a:buChar char="-"/>
            </a:pPr>
            <a:r>
              <a:rPr lang="en-US" u="sng" smtClean="0"/>
              <a:t>Specific</a:t>
            </a:r>
            <a:r>
              <a:rPr lang="en-US" smtClean="0"/>
              <a:t>: </a:t>
            </a:r>
            <a:r>
              <a:rPr lang="en-US" b="0" smtClean="0"/>
              <a:t>Rõ ràng, tránh mơ hồ.</a:t>
            </a:r>
          </a:p>
          <a:p>
            <a:pPr algn="just">
              <a:buFontTx/>
              <a:buChar char="-"/>
            </a:pPr>
            <a:r>
              <a:rPr lang="en-US" u="sng" smtClean="0"/>
              <a:t>Measurable</a:t>
            </a:r>
            <a:r>
              <a:rPr lang="en-US" smtClean="0"/>
              <a:t>: </a:t>
            </a:r>
            <a:r>
              <a:rPr lang="en-US" b="0" smtClean="0"/>
              <a:t>Chính xác.</a:t>
            </a:r>
          </a:p>
          <a:p>
            <a:pPr algn="just">
              <a:buFontTx/>
              <a:buChar char="-"/>
            </a:pPr>
            <a:r>
              <a:rPr lang="en-US" u="sng" smtClean="0"/>
              <a:t>Atttainable</a:t>
            </a:r>
            <a:r>
              <a:rPr lang="en-US" smtClean="0"/>
              <a:t>: </a:t>
            </a:r>
            <a:r>
              <a:rPr lang="en-US" b="0" smtClean="0"/>
              <a:t>Khả thi, có khả năng thực hiện.</a:t>
            </a:r>
          </a:p>
          <a:p>
            <a:pPr algn="just">
              <a:buFontTx/>
              <a:buChar char="-"/>
            </a:pPr>
            <a:r>
              <a:rPr lang="en-US" u="sng" smtClean="0"/>
              <a:t>Realistics</a:t>
            </a:r>
            <a:r>
              <a:rPr lang="en-US" smtClean="0"/>
              <a:t>: </a:t>
            </a:r>
            <a:r>
              <a:rPr lang="en-US" b="0" smtClean="0"/>
              <a:t>Thực tế.</a:t>
            </a:r>
          </a:p>
          <a:p>
            <a:pPr algn="just">
              <a:buFontTx/>
              <a:buChar char="-"/>
            </a:pPr>
            <a:r>
              <a:rPr lang="en-US" u="sng" smtClean="0"/>
              <a:t>Timebamd</a:t>
            </a:r>
            <a:r>
              <a:rPr lang="en-US" smtClean="0"/>
              <a:t>: </a:t>
            </a:r>
            <a:r>
              <a:rPr lang="en-US" b="0" smtClean="0"/>
              <a:t>Thời hạn.</a:t>
            </a:r>
          </a:p>
          <a:p>
            <a:pPr algn="just">
              <a:buFontTx/>
              <a:buChar char="-"/>
            </a:pPr>
            <a:r>
              <a:rPr lang="en-US" u="sng" smtClean="0"/>
              <a:t>Evaluate:</a:t>
            </a:r>
            <a:r>
              <a:rPr lang="en-US" b="0" smtClean="0"/>
              <a:t> Đánh giá.</a:t>
            </a:r>
          </a:p>
          <a:p>
            <a:pPr algn="just">
              <a:buFontTx/>
              <a:buChar char="-"/>
            </a:pPr>
            <a:r>
              <a:rPr lang="en-US" u="sng" smtClean="0"/>
              <a:t>Re-Do:</a:t>
            </a:r>
            <a:r>
              <a:rPr lang="en-US" b="0" smtClean="0"/>
              <a:t> Làm lại.</a:t>
            </a:r>
          </a:p>
          <a:p>
            <a:pPr algn="just">
              <a:buFontTx/>
              <a:buChar char="-"/>
            </a:pPr>
            <a:endParaRPr lang="en-US" b="0" smtClean="0"/>
          </a:p>
          <a:p>
            <a:pPr algn="just">
              <a:buNone/>
            </a:pPr>
            <a:r>
              <a:rPr lang="en-US" smtClean="0"/>
              <a:t>  </a:t>
            </a:r>
            <a:endParaRPr lang="en-US" dirty="0"/>
          </a:p>
        </p:txBody>
      </p:sp>
    </p:spTree>
    <p:extLst>
      <p:ext uri="{BB962C8B-B14F-4D97-AF65-F5344CB8AC3E}">
        <p14:creationId xmlns:p14="http://schemas.microsoft.com/office/powerpoint/2010/main" xmlns="" val="26002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heckerboard(across)">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checkerboard(across)">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checkerboard(across)">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118E4F3E-8AEA-43B4-9CBC-FD18261AA77E}"/>
              </a:ext>
            </a:extLst>
          </p:cNvPr>
          <p:cNvGraphicFramePr/>
          <p:nvPr>
            <p:extLst>
              <p:ext uri="{D42A27DB-BD31-4B8C-83A1-F6EECF244321}">
                <p14:modId xmlns:p14="http://schemas.microsoft.com/office/powerpoint/2010/main" xmlns="" val="1209064523"/>
              </p:ext>
            </p:extLst>
          </p:nvPr>
        </p:nvGraphicFramePr>
        <p:xfrm>
          <a:off x="873683" y="1182881"/>
          <a:ext cx="7416824" cy="4944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9E740EDE-0072-47B8-8816-9ED04AB52270}"/>
              </a:ext>
            </a:extLst>
          </p:cNvPr>
          <p:cNvSpPr/>
          <p:nvPr/>
        </p:nvSpPr>
        <p:spPr>
          <a:xfrm>
            <a:off x="0" y="107921"/>
            <a:ext cx="3975768" cy="584775"/>
          </a:xfrm>
          <a:prstGeom prst="rect">
            <a:avLst/>
          </a:prstGeom>
        </p:spPr>
        <p:txBody>
          <a:bodyPr wrap="none">
            <a:spAutoFit/>
          </a:bodyPr>
          <a:lstStyle/>
          <a:p>
            <a:r>
              <a:rPr lang="en-US" sz="3200" b="1" dirty="0">
                <a:solidFill>
                  <a:schemeClr val="bg1"/>
                </a:solidFill>
                <a:latin typeface="Times New Roman" panose="02020603050405020304" pitchFamily="18" charset="0"/>
                <a:cs typeface="Times New Roman" panose="02020603050405020304" pitchFamily="18" charset="0"/>
              </a:rPr>
              <a:t>2. </a:t>
            </a:r>
            <a:r>
              <a:rPr lang="en-US" sz="3200" b="1" dirty="0" err="1">
                <a:solidFill>
                  <a:schemeClr val="bg1"/>
                </a:solidFill>
                <a:latin typeface="Times New Roman" panose="02020603050405020304" pitchFamily="18" charset="0"/>
                <a:cs typeface="Times New Roman" panose="02020603050405020304" pitchFamily="18" charset="0"/>
              </a:rPr>
              <a:t>Xây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dựng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hoạch</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63745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428E14-7311-4E59-8AD3-6EDE1A6B6A26}"/>
              </a:ext>
            </a:extLst>
          </p:cNvPr>
          <p:cNvSpPr>
            <a:spLocks noGrp="1"/>
          </p:cNvSpPr>
          <p:nvPr>
            <p:ph type="title"/>
          </p:nvPr>
        </p:nvSpPr>
        <p:spPr/>
        <p:txBody>
          <a:bodyPr/>
          <a:lstStyle/>
          <a:p>
            <a:r>
              <a:rPr lang="en-US" dirty="0" err="1"/>
              <a:t>Một</a:t>
            </a:r>
            <a:r>
              <a:rPr lang="en-US" dirty="0"/>
              <a:t> </a:t>
            </a:r>
            <a:r>
              <a:rPr lang="en-US" dirty="0" err="1"/>
              <a:t>kế</a:t>
            </a:r>
            <a:r>
              <a:rPr lang="en-US" dirty="0"/>
              <a:t> </a:t>
            </a:r>
            <a:r>
              <a:rPr lang="en-US" dirty="0" err="1"/>
              <a:t>hoạch</a:t>
            </a:r>
            <a:r>
              <a:rPr lang="en-US" dirty="0"/>
              <a:t> c</a:t>
            </a:r>
            <a:r>
              <a:rPr lang="vi-VN" dirty="0"/>
              <a:t>ơ</a:t>
            </a:r>
            <a:r>
              <a:rPr lang="en-US" dirty="0"/>
              <a:t> </a:t>
            </a:r>
            <a:r>
              <a:rPr lang="en-US" dirty="0" err="1"/>
              <a:t>bản</a:t>
            </a:r>
            <a:endParaRPr lang="en-US" dirty="0"/>
          </a:p>
        </p:txBody>
      </p:sp>
      <p:sp>
        <p:nvSpPr>
          <p:cNvPr id="3" name="Content Placeholder 2">
            <a:extLst>
              <a:ext uri="{FF2B5EF4-FFF2-40B4-BE49-F238E27FC236}">
                <a16:creationId xmlns:a16="http://schemas.microsoft.com/office/drawing/2014/main" xmlns="" id="{6EF148FE-57F2-4936-B315-2397E714D969}"/>
              </a:ext>
            </a:extLst>
          </p:cNvPr>
          <p:cNvSpPr>
            <a:spLocks noGrp="1"/>
          </p:cNvSpPr>
          <p:nvPr>
            <p:ph idx="1"/>
          </p:nvPr>
        </p:nvSpPr>
        <p:spPr>
          <a:xfrm>
            <a:off x="20193" y="2204864"/>
            <a:ext cx="9123807" cy="1656184"/>
          </a:xfrm>
        </p:spPr>
        <p:txBody>
          <a:bodyPr>
            <a:normAutofit fontScale="85000" lnSpcReduction="20000"/>
          </a:bodyPr>
          <a:lstStyle/>
          <a:p>
            <a:pPr marL="0" indent="0" algn="ctr">
              <a:buNone/>
            </a:pPr>
            <a:r>
              <a:rPr lang="en-US" sz="4000" dirty="0" err="1"/>
              <a:t>Tham</a:t>
            </a:r>
            <a:r>
              <a:rPr lang="en-US" sz="4000" dirty="0"/>
              <a:t> </a:t>
            </a:r>
            <a:r>
              <a:rPr lang="en-US" sz="4000" dirty="0" err="1"/>
              <a:t>khảo</a:t>
            </a:r>
            <a:r>
              <a:rPr lang="en-US" sz="4000" dirty="0"/>
              <a:t> </a:t>
            </a:r>
            <a:r>
              <a:rPr lang="en-US" sz="4000" dirty="0" err="1"/>
              <a:t>một</a:t>
            </a:r>
            <a:r>
              <a:rPr lang="en-US" sz="4000" dirty="0"/>
              <a:t> </a:t>
            </a:r>
            <a:r>
              <a:rPr lang="en-US" sz="4000" dirty="0" err="1"/>
              <a:t>kế</a:t>
            </a:r>
            <a:r>
              <a:rPr lang="en-US" sz="4000" dirty="0"/>
              <a:t> </a:t>
            </a:r>
            <a:r>
              <a:rPr lang="en-US" sz="4000" dirty="0" err="1"/>
              <a:t>hoạch</a:t>
            </a:r>
            <a:r>
              <a:rPr lang="en-US" sz="4000" dirty="0"/>
              <a:t> c</a:t>
            </a:r>
            <a:r>
              <a:rPr lang="vi-VN" sz="4000" dirty="0"/>
              <a:t>ơ</a:t>
            </a:r>
            <a:r>
              <a:rPr lang="en-US" sz="4000" dirty="0"/>
              <a:t> </a:t>
            </a:r>
            <a:r>
              <a:rPr lang="en-US" sz="4000" dirty="0" err="1"/>
              <a:t>bản</a:t>
            </a:r>
            <a:r>
              <a:rPr lang="en-US" sz="4000" dirty="0"/>
              <a:t> </a:t>
            </a:r>
            <a:r>
              <a:rPr lang="en-US" sz="4000" dirty="0" err="1"/>
              <a:t>nhất</a:t>
            </a:r>
            <a:r>
              <a:rPr lang="en-US" sz="4000" dirty="0"/>
              <a:t>:</a:t>
            </a:r>
          </a:p>
          <a:p>
            <a:pPr marL="0" indent="0" algn="ctr">
              <a:buNone/>
            </a:pPr>
            <a:endParaRPr lang="en-US" sz="4000" smtClean="0">
              <a:solidFill>
                <a:srgbClr val="FF0000"/>
              </a:solidFill>
            </a:endParaRPr>
          </a:p>
          <a:p>
            <a:pPr marL="0" indent="0" algn="ctr">
              <a:buNone/>
            </a:pPr>
            <a:r>
              <a:rPr lang="en-US" sz="4000" smtClean="0">
                <a:solidFill>
                  <a:srgbClr val="FF0000"/>
                </a:solidFill>
              </a:rPr>
              <a:t>Bit.ly/nguyenvanluc7</a:t>
            </a:r>
            <a:endParaRPr lang="en-US" sz="4000" dirty="0">
              <a:solidFill>
                <a:srgbClr val="FF0000"/>
              </a:solidFill>
            </a:endParaRPr>
          </a:p>
        </p:txBody>
      </p:sp>
    </p:spTree>
    <p:extLst>
      <p:ext uri="{BB962C8B-B14F-4D97-AF65-F5344CB8AC3E}">
        <p14:creationId xmlns:p14="http://schemas.microsoft.com/office/powerpoint/2010/main" xmlns="" val="127225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979D48B-3315-4079-AC76-B199B6A0B5E0}"/>
              </a:ext>
            </a:extLst>
          </p:cNvPr>
          <p:cNvSpPr txBox="1">
            <a:spLocks/>
          </p:cNvSpPr>
          <p:nvPr/>
        </p:nvSpPr>
        <p:spPr>
          <a:xfrm>
            <a:off x="20192" y="1196752"/>
            <a:ext cx="9123807" cy="1656184"/>
          </a:xfrm>
          <a:prstGeom prst="rect">
            <a:avLst/>
          </a:prstGeom>
        </p:spPr>
        <p:txBody>
          <a:bodyPr vert="horz" lIns="91440" tIns="45720" rIns="91440" bIns="4572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b="1"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1"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1"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THẾ NÀO LÀ </a:t>
            </a:r>
          </a:p>
          <a:p>
            <a:pPr marL="0" indent="0" algn="ctr">
              <a:buFont typeface="Arial" pitchFamily="34" charset="0"/>
              <a:buNone/>
            </a:pPr>
            <a:r>
              <a:rPr lang="en-US" sz="40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DẠY HỌC DỰ ÁN ?</a:t>
            </a:r>
            <a:endPar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ontent Placeholder 6"/>
          <p:cNvSpPr>
            <a:spLocks noGrp="1"/>
          </p:cNvSpPr>
          <p:nvPr>
            <p:ph idx="1"/>
          </p:nvPr>
        </p:nvSpPr>
        <p:spPr/>
        <p:txBody>
          <a:bodyPr/>
          <a:lstStyle/>
          <a:p>
            <a:endParaRPr lang="en-US" smtClean="0"/>
          </a:p>
          <a:p>
            <a:endParaRPr lang="en-US" smtClean="0"/>
          </a:p>
          <a:p>
            <a:endParaRPr lang="en-US" smtClean="0"/>
          </a:p>
          <a:p>
            <a:endParaRPr lang="en-US"/>
          </a:p>
        </p:txBody>
      </p:sp>
    </p:spTree>
    <p:extLst>
      <p:ext uri="{BB962C8B-B14F-4D97-AF65-F5344CB8AC3E}">
        <p14:creationId xmlns:p14="http://schemas.microsoft.com/office/powerpoint/2010/main" xmlns="" val="497766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mtClean="0"/>
              <a:t>1/ Người soạn</a:t>
            </a:r>
          </a:p>
          <a:p>
            <a:r>
              <a:rPr lang="en-US" smtClean="0"/>
              <a:t>2/ Bài dạy</a:t>
            </a:r>
          </a:p>
          <a:p>
            <a:r>
              <a:rPr lang="en-US" smtClean="0"/>
              <a:t>3/ Mục tiêu</a:t>
            </a:r>
          </a:p>
          <a:p>
            <a:r>
              <a:rPr lang="en-US" smtClean="0"/>
              <a:t>4/ Xây dựng bộ câu hỏi định hướng</a:t>
            </a:r>
          </a:p>
          <a:p>
            <a:r>
              <a:rPr lang="en-US" smtClean="0"/>
              <a:t>5/ Quá trình tổ chức dự án</a:t>
            </a:r>
          </a:p>
          <a:p>
            <a:r>
              <a:rPr lang="en-US" smtClean="0"/>
              <a:t>6/ Nguồn tài liệu</a:t>
            </a:r>
          </a:p>
          <a:p>
            <a:r>
              <a:rPr lang="en-US" smtClean="0"/>
              <a:t>7/ Giáo viên rút kinh nghiệm</a:t>
            </a:r>
          </a:p>
        </p:txBody>
      </p:sp>
      <p:sp>
        <p:nvSpPr>
          <p:cNvPr id="6" name="Title 5"/>
          <p:cNvSpPr>
            <a:spLocks noGrp="1"/>
          </p:cNvSpPr>
          <p:nvPr>
            <p:ph type="title"/>
          </p:nvPr>
        </p:nvSpPr>
        <p:spPr/>
        <p:txBody>
          <a:bodyPr/>
          <a:lstStyle/>
          <a:p>
            <a:r>
              <a:rPr lang="en-US" smtClean="0"/>
              <a:t>Thiết kế dự án dạy học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428E14-7311-4E59-8AD3-6EDE1A6B6A26}"/>
              </a:ext>
            </a:extLst>
          </p:cNvPr>
          <p:cNvSpPr>
            <a:spLocks noGrp="1"/>
          </p:cNvSpPr>
          <p:nvPr>
            <p:ph type="title"/>
          </p:nvPr>
        </p:nvSpPr>
        <p:spPr/>
        <p:txBody>
          <a:bodyPr/>
          <a:lstStyle/>
          <a:p>
            <a:r>
              <a:rPr lang="en-US" dirty="0" err="1"/>
              <a:t>Một</a:t>
            </a:r>
            <a:r>
              <a:rPr lang="en-US" dirty="0"/>
              <a:t> </a:t>
            </a:r>
            <a:r>
              <a:rPr lang="en-US" dirty="0" err="1"/>
              <a:t>kế</a:t>
            </a:r>
            <a:r>
              <a:rPr lang="en-US" dirty="0"/>
              <a:t> </a:t>
            </a:r>
            <a:r>
              <a:rPr lang="en-US" dirty="0" err="1"/>
              <a:t>hoạch</a:t>
            </a:r>
            <a:r>
              <a:rPr lang="en-US" dirty="0"/>
              <a:t> c</a:t>
            </a:r>
            <a:r>
              <a:rPr lang="vi-VN" dirty="0"/>
              <a:t>ơ</a:t>
            </a:r>
            <a:r>
              <a:rPr lang="en-US" dirty="0"/>
              <a:t> </a:t>
            </a:r>
            <a:r>
              <a:rPr lang="en-US" dirty="0" err="1"/>
              <a:t>bản</a:t>
            </a:r>
            <a:endParaRPr lang="en-US" dirty="0"/>
          </a:p>
        </p:txBody>
      </p:sp>
      <p:sp>
        <p:nvSpPr>
          <p:cNvPr id="3" name="Content Placeholder 2">
            <a:extLst>
              <a:ext uri="{FF2B5EF4-FFF2-40B4-BE49-F238E27FC236}">
                <a16:creationId xmlns:a16="http://schemas.microsoft.com/office/drawing/2014/main" xmlns="" id="{6EF148FE-57F2-4936-B315-2397E714D969}"/>
              </a:ext>
            </a:extLst>
          </p:cNvPr>
          <p:cNvSpPr>
            <a:spLocks noGrp="1"/>
          </p:cNvSpPr>
          <p:nvPr>
            <p:ph idx="1"/>
          </p:nvPr>
        </p:nvSpPr>
        <p:spPr>
          <a:xfrm>
            <a:off x="20193" y="2204864"/>
            <a:ext cx="9123807" cy="2808312"/>
          </a:xfrm>
        </p:spPr>
        <p:txBody>
          <a:bodyPr>
            <a:normAutofit lnSpcReduction="10000"/>
          </a:bodyPr>
          <a:lstStyle/>
          <a:p>
            <a:pPr marL="0" indent="0" algn="ctr">
              <a:buNone/>
            </a:pPr>
            <a:r>
              <a:rPr lang="en-US" sz="4000" dirty="0" err="1"/>
              <a:t>Thảo</a:t>
            </a:r>
            <a:r>
              <a:rPr lang="en-US" sz="4000" dirty="0"/>
              <a:t> </a:t>
            </a:r>
            <a:r>
              <a:rPr lang="en-US" sz="4000" dirty="0" err="1"/>
              <a:t>luận</a:t>
            </a:r>
            <a:r>
              <a:rPr lang="en-US" sz="4000" dirty="0"/>
              <a:t> </a:t>
            </a:r>
            <a:r>
              <a:rPr lang="en-US" sz="4000" dirty="0" err="1"/>
              <a:t>nhóm</a:t>
            </a:r>
            <a:r>
              <a:rPr lang="en-US" sz="4000" dirty="0"/>
              <a:t> </a:t>
            </a:r>
            <a:r>
              <a:rPr lang="en-US" sz="4000" dirty="0" err="1"/>
              <a:t>và</a:t>
            </a:r>
            <a:r>
              <a:rPr lang="en-US" sz="4000" dirty="0"/>
              <a:t> </a:t>
            </a:r>
            <a:r>
              <a:rPr lang="en-US" sz="4000" dirty="0" err="1"/>
              <a:t>phác</a:t>
            </a:r>
            <a:r>
              <a:rPr lang="en-US" sz="4000" dirty="0"/>
              <a:t> </a:t>
            </a:r>
            <a:r>
              <a:rPr lang="en-US" sz="4000" dirty="0" err="1"/>
              <a:t>thảo</a:t>
            </a:r>
            <a:r>
              <a:rPr lang="en-US" sz="4000" dirty="0"/>
              <a:t> </a:t>
            </a:r>
            <a:r>
              <a:rPr lang="en-US" sz="4000" dirty="0" err="1"/>
              <a:t>kế</a:t>
            </a:r>
            <a:r>
              <a:rPr lang="en-US" sz="4000" dirty="0"/>
              <a:t> </a:t>
            </a:r>
            <a:r>
              <a:rPr lang="en-US" sz="4000" dirty="0" err="1"/>
              <a:t>hoạch</a:t>
            </a:r>
            <a:r>
              <a:rPr lang="en-US" sz="4000" dirty="0"/>
              <a:t> </a:t>
            </a:r>
            <a:r>
              <a:rPr lang="en-US" sz="4000" dirty="0" err="1"/>
              <a:t>của</a:t>
            </a:r>
            <a:r>
              <a:rPr lang="en-US" sz="4000" dirty="0"/>
              <a:t> </a:t>
            </a:r>
            <a:r>
              <a:rPr lang="en-US" sz="4000" dirty="0" err="1"/>
              <a:t>nhóm</a:t>
            </a:r>
            <a:endParaRPr lang="en-US" sz="4000" dirty="0"/>
          </a:p>
          <a:p>
            <a:pPr marL="0" indent="0" algn="ctr">
              <a:buNone/>
            </a:pPr>
            <a:r>
              <a:rPr lang="en-US" sz="4000" dirty="0"/>
              <a:t>Sau </a:t>
            </a:r>
            <a:r>
              <a:rPr lang="en-US" sz="4000" dirty="0" err="1"/>
              <a:t>đó</a:t>
            </a:r>
            <a:r>
              <a:rPr lang="en-US" sz="4000" dirty="0"/>
              <a:t> </a:t>
            </a:r>
            <a:r>
              <a:rPr lang="en-US" sz="4000" err="1"/>
              <a:t>đăng</a:t>
            </a:r>
            <a:r>
              <a:rPr lang="en-US" sz="4000"/>
              <a:t> </a:t>
            </a:r>
            <a:r>
              <a:rPr lang="en-US" sz="4000" smtClean="0"/>
              <a:t>lên </a:t>
            </a:r>
            <a:r>
              <a:rPr lang="en-US" sz="4000" dirty="0" err="1"/>
              <a:t>trang</a:t>
            </a:r>
            <a:r>
              <a:rPr lang="en-US" sz="4000" dirty="0"/>
              <a:t> </a:t>
            </a:r>
          </a:p>
          <a:p>
            <a:pPr marL="0" indent="0" algn="ctr">
              <a:buNone/>
            </a:pPr>
            <a:r>
              <a:rPr lang="en-US" sz="5400" smtClean="0">
                <a:solidFill>
                  <a:srgbClr val="FF0000"/>
                </a:solidFill>
              </a:rPr>
              <a:t>Bit.ly/nguyenvanlucnhom…</a:t>
            </a:r>
            <a:endParaRPr lang="en-US" sz="5400" dirty="0">
              <a:solidFill>
                <a:srgbClr val="FF0000"/>
              </a:solidFill>
            </a:endParaRPr>
          </a:p>
        </p:txBody>
      </p:sp>
    </p:spTree>
    <p:extLst>
      <p:ext uri="{BB962C8B-B14F-4D97-AF65-F5344CB8AC3E}">
        <p14:creationId xmlns:p14="http://schemas.microsoft.com/office/powerpoint/2010/main" xmlns="" val="3757631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7722973" cy="543697"/>
          </a:xfrm>
        </p:spPr>
        <p:txBody>
          <a:bodyPr>
            <a:normAutofit/>
          </a:bodyPr>
          <a:lstStyle/>
          <a:p>
            <a:r>
              <a:rPr lang="en-US" sz="2700" smtClean="0"/>
              <a:t>Mô hình học tập truyền thống</a:t>
            </a:r>
            <a:endParaRPr lang="en-US" sz="2700" dirty="0"/>
          </a:p>
        </p:txBody>
      </p:sp>
      <p:sp>
        <p:nvSpPr>
          <p:cNvPr id="10" name="Rectangle 9">
            <a:extLst>
              <a:ext uri="{FF2B5EF4-FFF2-40B4-BE49-F238E27FC236}">
                <a16:creationId xmlns:a16="http://schemas.microsoft.com/office/drawing/2014/main" xmlns="" id="{1D78761F-DD56-493F-B04D-438F5DADD15E}"/>
              </a:ext>
            </a:extLst>
          </p:cNvPr>
          <p:cNvSpPr/>
          <p:nvPr/>
        </p:nvSpPr>
        <p:spPr>
          <a:xfrm>
            <a:off x="1" y="660329"/>
            <a:ext cx="9143999" cy="61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haygiaotcu_653327043.jpg"/>
          <p:cNvPicPr>
            <a:picLocks noGrp="1" noChangeAspect="1"/>
          </p:cNvPicPr>
          <p:nvPr>
            <p:ph idx="1"/>
          </p:nvPr>
        </p:nvPicPr>
        <p:blipFill>
          <a:blip r:embed="rId2"/>
          <a:stretch>
            <a:fillRect/>
          </a:stretch>
        </p:blipFill>
        <p:spPr>
          <a:xfrm>
            <a:off x="0" y="762000"/>
            <a:ext cx="4267200" cy="6096000"/>
          </a:xfrm>
        </p:spPr>
      </p:pic>
      <p:pic>
        <p:nvPicPr>
          <p:cNvPr id="12" name="Picture 11" descr="Untitled1.png"/>
          <p:cNvPicPr>
            <a:picLocks noChangeAspect="1"/>
          </p:cNvPicPr>
          <p:nvPr/>
        </p:nvPicPr>
        <p:blipFill>
          <a:blip r:embed="rId3"/>
          <a:stretch>
            <a:fillRect/>
          </a:stretch>
        </p:blipFill>
        <p:spPr>
          <a:xfrm>
            <a:off x="4419600" y="762000"/>
            <a:ext cx="4724400" cy="6096000"/>
          </a:xfrm>
          <a:prstGeom prst="rect">
            <a:avLst/>
          </a:prstGeom>
        </p:spPr>
      </p:pic>
    </p:spTree>
    <p:extLst>
      <p:ext uri="{BB962C8B-B14F-4D97-AF65-F5344CB8AC3E}">
        <p14:creationId xmlns:p14="http://schemas.microsoft.com/office/powerpoint/2010/main" xmlns="" val="3297708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7722973" cy="543697"/>
          </a:xfrm>
        </p:spPr>
        <p:txBody>
          <a:bodyPr>
            <a:normAutofit/>
          </a:bodyPr>
          <a:lstStyle/>
          <a:p>
            <a:r>
              <a:rPr lang="en-US" sz="2700" smtClean="0"/>
              <a:t>Mô hình học tập hiện đại</a:t>
            </a:r>
            <a:endParaRPr lang="en-US" sz="2700" dirty="0"/>
          </a:p>
        </p:txBody>
      </p:sp>
      <p:sp>
        <p:nvSpPr>
          <p:cNvPr id="10" name="Rectangle 9">
            <a:extLst>
              <a:ext uri="{FF2B5EF4-FFF2-40B4-BE49-F238E27FC236}">
                <a16:creationId xmlns:a16="http://schemas.microsoft.com/office/drawing/2014/main" xmlns="" id="{1D78761F-DD56-493F-B04D-438F5DADD15E}"/>
              </a:ext>
            </a:extLst>
          </p:cNvPr>
          <p:cNvSpPr/>
          <p:nvPr/>
        </p:nvSpPr>
        <p:spPr>
          <a:xfrm>
            <a:off x="1" y="660329"/>
            <a:ext cx="9143999" cy="61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hinh2.png"/>
          <p:cNvPicPr>
            <a:picLocks noGrp="1" noChangeAspect="1"/>
          </p:cNvPicPr>
          <p:nvPr>
            <p:ph idx="1"/>
          </p:nvPr>
        </p:nvPicPr>
        <p:blipFill>
          <a:blip r:embed="rId2"/>
          <a:stretch>
            <a:fillRect/>
          </a:stretch>
        </p:blipFill>
        <p:spPr>
          <a:xfrm>
            <a:off x="1904999" y="1345894"/>
            <a:ext cx="6578351" cy="5512106"/>
          </a:xfrm>
        </p:spPr>
      </p:pic>
    </p:spTree>
    <p:extLst>
      <p:ext uri="{BB962C8B-B14F-4D97-AF65-F5344CB8AC3E}">
        <p14:creationId xmlns:p14="http://schemas.microsoft.com/office/powerpoint/2010/main" xmlns="" val="329770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7722973" cy="543697"/>
          </a:xfrm>
        </p:spPr>
        <p:txBody>
          <a:bodyPr>
            <a:normAutofit/>
          </a:bodyPr>
          <a:lstStyle/>
          <a:p>
            <a:r>
              <a:rPr lang="en-US" sz="2700" dirty="0" err="1"/>
              <a:t>Mô</a:t>
            </a:r>
            <a:r>
              <a:rPr lang="en-US" sz="2700" dirty="0"/>
              <a:t> </a:t>
            </a:r>
            <a:r>
              <a:rPr lang="en-US" sz="2700" dirty="0" err="1"/>
              <a:t>hình</a:t>
            </a:r>
            <a:r>
              <a:rPr lang="en-US" sz="2700" dirty="0"/>
              <a:t> học </a:t>
            </a:r>
            <a:r>
              <a:rPr lang="en-US" sz="2700" dirty="0" err="1"/>
              <a:t>tập</a:t>
            </a:r>
            <a:r>
              <a:rPr lang="en-US" sz="2700" dirty="0"/>
              <a:t> </a:t>
            </a:r>
            <a:r>
              <a:rPr lang="en-US" sz="2700" dirty="0" err="1"/>
              <a:t>hiện</a:t>
            </a:r>
            <a:r>
              <a:rPr lang="en-US" sz="2700" dirty="0"/>
              <a:t> </a:t>
            </a:r>
            <a:r>
              <a:rPr lang="en-US" sz="2700" dirty="0" err="1"/>
              <a:t>đại</a:t>
            </a:r>
            <a:endParaRPr lang="en-US" sz="2700" dirty="0"/>
          </a:p>
        </p:txBody>
      </p:sp>
      <p:sp>
        <p:nvSpPr>
          <p:cNvPr id="10" name="Rectangle 9">
            <a:extLst>
              <a:ext uri="{FF2B5EF4-FFF2-40B4-BE49-F238E27FC236}">
                <a16:creationId xmlns:a16="http://schemas.microsoft.com/office/drawing/2014/main" xmlns="" id="{1D78761F-DD56-493F-B04D-438F5DADD15E}"/>
              </a:ext>
            </a:extLst>
          </p:cNvPr>
          <p:cNvSpPr/>
          <p:nvPr/>
        </p:nvSpPr>
        <p:spPr>
          <a:xfrm>
            <a:off x="1" y="660329"/>
            <a:ext cx="9143999" cy="61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a:extLst>
              <a:ext uri="{FF2B5EF4-FFF2-40B4-BE49-F238E27FC236}">
                <a16:creationId xmlns:a16="http://schemas.microsoft.com/office/drawing/2014/main" xmlns="" id="{BA26D112-FC7C-4836-856B-78F420CE220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7424" y="764704"/>
            <a:ext cx="8271040" cy="5678625"/>
          </a:xfrm>
        </p:spPr>
      </p:pic>
      <p:sp>
        <p:nvSpPr>
          <p:cNvPr id="12" name="TextBox 11">
            <a:extLst>
              <a:ext uri="{FF2B5EF4-FFF2-40B4-BE49-F238E27FC236}">
                <a16:creationId xmlns:a16="http://schemas.microsoft.com/office/drawing/2014/main" xmlns="" id="{C584D5DF-F1A8-44F9-8A0F-11523ABA735B}"/>
              </a:ext>
            </a:extLst>
          </p:cNvPr>
          <p:cNvSpPr txBox="1"/>
          <p:nvPr/>
        </p:nvSpPr>
        <p:spPr>
          <a:xfrm>
            <a:off x="3347864" y="6443329"/>
            <a:ext cx="5796136" cy="369332"/>
          </a:xfrm>
          <a:prstGeom prst="rect">
            <a:avLst/>
          </a:prstGeom>
          <a:noFill/>
        </p:spPr>
        <p:txBody>
          <a:bodyPr wrap="square" rtlCol="0">
            <a:spAutoFit/>
          </a:bodyPr>
          <a:lstStyle/>
          <a:p>
            <a:pPr algn="ctr"/>
            <a:r>
              <a:rPr lang="en-US" i="1" dirty="0" err="1">
                <a:latin typeface="Times New Roman" panose="02020603050405020304" pitchFamily="18" charset="0"/>
                <a:cs typeface="Times New Roman" panose="02020603050405020304" pitchFamily="18" charset="0"/>
              </a:rPr>
              <a:t>Nguồn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Tô</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Thụy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Diễm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Quyên</a:t>
            </a:r>
            <a:r>
              <a:rPr lang="en-US" i="1" dirty="0">
                <a:latin typeface="Times New Roman" panose="02020603050405020304" pitchFamily="18" charset="0"/>
                <a:cs typeface="Times New Roman" panose="02020603050405020304" pitchFamily="18" charset="0"/>
              </a:rPr>
              <a:t> (TTTT&amp;CTGD </a:t>
            </a:r>
            <a:r>
              <a:rPr lang="en-US" i="1" dirty="0" err="1">
                <a:latin typeface="Times New Roman" panose="02020603050405020304" pitchFamily="18" charset="0"/>
                <a:cs typeface="Times New Roman" panose="02020603050405020304" pitchFamily="18" charset="0"/>
              </a:rPr>
              <a:t>Sở</a:t>
            </a:r>
            <a:r>
              <a:rPr lang="en-US" i="1" dirty="0">
                <a:latin typeface="Times New Roman" panose="02020603050405020304" pitchFamily="18" charset="0"/>
                <a:cs typeface="Times New Roman" panose="02020603050405020304" pitchFamily="18" charset="0"/>
              </a:rPr>
              <a:t> GD-ĐT)</a:t>
            </a:r>
          </a:p>
        </p:txBody>
      </p:sp>
    </p:spTree>
    <p:extLst>
      <p:ext uri="{BB962C8B-B14F-4D97-AF65-F5344CB8AC3E}">
        <p14:creationId xmlns:p14="http://schemas.microsoft.com/office/powerpoint/2010/main" xmlns="" val="3297708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074" y="2971800"/>
            <a:ext cx="8712968" cy="2895600"/>
          </a:xfrm>
        </p:spPr>
        <p:txBody>
          <a:bodyPr/>
          <a:lstStyle/>
          <a:p>
            <a:pPr marL="0" indent="0" algn="just">
              <a:buNone/>
            </a:pPr>
            <a:r>
              <a:rPr lang="en-US" dirty="0" err="1"/>
              <a:t>Làm</a:t>
            </a:r>
            <a:r>
              <a:rPr lang="en-US" dirty="0"/>
              <a:t> </a:t>
            </a:r>
            <a:r>
              <a:rPr lang="en-US" dirty="0" err="1"/>
              <a:t>thế</a:t>
            </a:r>
            <a:r>
              <a:rPr lang="en-US" dirty="0"/>
              <a:t> </a:t>
            </a:r>
            <a:r>
              <a:rPr lang="en-US" dirty="0" err="1"/>
              <a:t>nào</a:t>
            </a:r>
            <a:r>
              <a:rPr lang="en-US" dirty="0"/>
              <a:t> </a:t>
            </a:r>
            <a:r>
              <a:rPr lang="en-US" dirty="0" err="1"/>
              <a:t>dạy</a:t>
            </a:r>
            <a:r>
              <a:rPr lang="en-US" dirty="0"/>
              <a:t> </a:t>
            </a:r>
            <a:r>
              <a:rPr lang="en-US" dirty="0" err="1"/>
              <a:t>học</a:t>
            </a:r>
            <a:r>
              <a:rPr lang="en-US" dirty="0"/>
              <a:t> </a:t>
            </a:r>
            <a:r>
              <a:rPr lang="en-US" dirty="0" err="1"/>
              <a:t>dự</a:t>
            </a:r>
            <a:r>
              <a:rPr lang="en-US" dirty="0"/>
              <a:t> </a:t>
            </a:r>
            <a:r>
              <a:rPr lang="en-US" dirty="0" err="1"/>
              <a:t>án</a:t>
            </a:r>
            <a:r>
              <a:rPr lang="en-US" dirty="0"/>
              <a:t> </a:t>
            </a:r>
            <a:r>
              <a:rPr lang="en-US" dirty="0" err="1"/>
              <a:t>có</a:t>
            </a:r>
            <a:r>
              <a:rPr lang="en-US" dirty="0"/>
              <a:t> </a:t>
            </a:r>
            <a:r>
              <a:rPr lang="en-US" dirty="0" err="1"/>
              <a:t>thể</a:t>
            </a:r>
            <a:r>
              <a:rPr lang="en-US" dirty="0"/>
              <a:t> </a:t>
            </a:r>
            <a:r>
              <a:rPr lang="en-US" dirty="0" err="1"/>
              <a:t>tạo</a:t>
            </a:r>
            <a:r>
              <a:rPr lang="en-US" dirty="0"/>
              <a:t> </a:t>
            </a:r>
            <a:r>
              <a:rPr lang="en-US" dirty="0" err="1"/>
              <a:t>động</a:t>
            </a:r>
            <a:r>
              <a:rPr lang="en-US" dirty="0"/>
              <a:t> </a:t>
            </a:r>
            <a:r>
              <a:rPr lang="en-US" dirty="0" err="1"/>
              <a:t>lực</a:t>
            </a:r>
            <a:r>
              <a:rPr lang="en-US" dirty="0"/>
              <a:t> </a:t>
            </a:r>
            <a:r>
              <a:rPr lang="en-US" dirty="0" err="1"/>
              <a:t>học</a:t>
            </a:r>
            <a:r>
              <a:rPr lang="en-US" dirty="0"/>
              <a:t> </a:t>
            </a:r>
            <a:r>
              <a:rPr lang="en-US" dirty="0" err="1"/>
              <a:t>tập</a:t>
            </a:r>
            <a:r>
              <a:rPr lang="en-US" dirty="0"/>
              <a:t> </a:t>
            </a:r>
            <a:r>
              <a:rPr lang="en-US" dirty="0" err="1"/>
              <a:t>cho</a:t>
            </a:r>
            <a:r>
              <a:rPr lang="en-US" dirty="0"/>
              <a:t> </a:t>
            </a:r>
            <a:r>
              <a:rPr lang="en-US" dirty="0" err="1"/>
              <a:t>học</a:t>
            </a:r>
            <a:r>
              <a:rPr lang="en-US" dirty="0"/>
              <a:t> </a:t>
            </a:r>
            <a:r>
              <a:rPr lang="en-US" dirty="0" err="1"/>
              <a:t>sinh</a:t>
            </a:r>
            <a:r>
              <a:rPr lang="en-US" dirty="0"/>
              <a:t>, </a:t>
            </a:r>
            <a:r>
              <a:rPr lang="en-US" dirty="0" err="1"/>
              <a:t>giúp</a:t>
            </a:r>
            <a:r>
              <a:rPr lang="en-US" dirty="0"/>
              <a:t> </a:t>
            </a:r>
            <a:r>
              <a:rPr lang="en-US" dirty="0" err="1"/>
              <a:t>học</a:t>
            </a:r>
            <a:r>
              <a:rPr lang="en-US" dirty="0"/>
              <a:t> </a:t>
            </a:r>
            <a:r>
              <a:rPr lang="en-US" dirty="0" err="1"/>
              <a:t>sinh</a:t>
            </a:r>
            <a:r>
              <a:rPr lang="en-US" dirty="0"/>
              <a:t> </a:t>
            </a:r>
            <a:r>
              <a:rPr lang="en-US" dirty="0" err="1"/>
              <a:t>phát</a:t>
            </a:r>
            <a:r>
              <a:rPr lang="en-US" dirty="0"/>
              <a:t> </a:t>
            </a:r>
            <a:r>
              <a:rPr lang="en-US" dirty="0" err="1"/>
              <a:t>triển</a:t>
            </a:r>
            <a:r>
              <a:rPr lang="en-US" dirty="0"/>
              <a:t> </a:t>
            </a:r>
            <a:r>
              <a:rPr lang="en-US" dirty="0" err="1"/>
              <a:t>các</a:t>
            </a:r>
            <a:r>
              <a:rPr lang="en-US" dirty="0"/>
              <a:t> </a:t>
            </a:r>
            <a:r>
              <a:rPr lang="en-US" dirty="0" err="1"/>
              <a:t>kỹ</a:t>
            </a:r>
            <a:r>
              <a:rPr lang="en-US" dirty="0"/>
              <a:t> </a:t>
            </a:r>
            <a:r>
              <a:rPr lang="en-US" dirty="0" err="1"/>
              <a:t>năng</a:t>
            </a:r>
            <a:r>
              <a:rPr lang="en-US" dirty="0"/>
              <a:t> </a:t>
            </a:r>
            <a:r>
              <a:rPr lang="en-US" dirty="0" err="1"/>
              <a:t>của</a:t>
            </a:r>
            <a:r>
              <a:rPr lang="en-US" dirty="0"/>
              <a:t> </a:t>
            </a:r>
            <a:r>
              <a:rPr lang="en-US" dirty="0" err="1"/>
              <a:t>thế</a:t>
            </a:r>
            <a:r>
              <a:rPr lang="en-US" dirty="0"/>
              <a:t> </a:t>
            </a:r>
            <a:r>
              <a:rPr lang="en-US" dirty="0" err="1"/>
              <a:t>kỷ</a:t>
            </a:r>
            <a:r>
              <a:rPr lang="en-US" dirty="0"/>
              <a:t> 21 </a:t>
            </a:r>
            <a:r>
              <a:rPr lang="en-US" dirty="0" err="1"/>
              <a:t>và</a:t>
            </a:r>
            <a:r>
              <a:rPr lang="en-US" dirty="0"/>
              <a:t> </a:t>
            </a:r>
            <a:r>
              <a:rPr lang="en-US" dirty="0" err="1"/>
              <a:t>khai</a:t>
            </a:r>
            <a:r>
              <a:rPr lang="en-US" dirty="0"/>
              <a:t> </a:t>
            </a:r>
            <a:r>
              <a:rPr lang="en-US" dirty="0" err="1"/>
              <a:t>thác</a:t>
            </a:r>
            <a:r>
              <a:rPr lang="en-US" dirty="0"/>
              <a:t> </a:t>
            </a:r>
            <a:r>
              <a:rPr lang="en-US" dirty="0" err="1"/>
              <a:t>tối</a:t>
            </a:r>
            <a:r>
              <a:rPr lang="en-US" dirty="0"/>
              <a:t> </a:t>
            </a:r>
            <a:r>
              <a:rPr lang="en-US" dirty="0" err="1"/>
              <a:t>đa</a:t>
            </a:r>
            <a:r>
              <a:rPr lang="en-US" dirty="0"/>
              <a:t> </a:t>
            </a:r>
            <a:r>
              <a:rPr lang="en-US" dirty="0" err="1"/>
              <a:t>hiệu</a:t>
            </a:r>
            <a:r>
              <a:rPr lang="en-US" dirty="0"/>
              <a:t> </a:t>
            </a:r>
            <a:r>
              <a:rPr lang="en-US" dirty="0" err="1"/>
              <a:t>quả</a:t>
            </a:r>
            <a:r>
              <a:rPr lang="en-US" dirty="0"/>
              <a:t> </a:t>
            </a:r>
            <a:r>
              <a:rPr lang="en-US" dirty="0" err="1"/>
              <a:t>công</a:t>
            </a:r>
            <a:r>
              <a:rPr lang="en-US" dirty="0"/>
              <a:t> </a:t>
            </a:r>
            <a:r>
              <a:rPr lang="en-US" dirty="0" err="1"/>
              <a:t>nghệ</a:t>
            </a:r>
            <a:r>
              <a:rPr lang="en-US" dirty="0"/>
              <a:t> </a:t>
            </a:r>
            <a:r>
              <a:rPr lang="en-US" dirty="0" err="1"/>
              <a:t>thông</a:t>
            </a:r>
            <a:r>
              <a:rPr lang="en-US" dirty="0"/>
              <a:t> tin?</a:t>
            </a:r>
          </a:p>
        </p:txBody>
      </p:sp>
      <p:sp>
        <p:nvSpPr>
          <p:cNvPr id="4" name="Content Placeholder 2">
            <a:extLst>
              <a:ext uri="{FF2B5EF4-FFF2-40B4-BE49-F238E27FC236}">
                <a16:creationId xmlns:a16="http://schemas.microsoft.com/office/drawing/2014/main" xmlns="" id="{D979D48B-3315-4079-AC76-B199B6A0B5E0}"/>
              </a:ext>
            </a:extLst>
          </p:cNvPr>
          <p:cNvSpPr txBox="1">
            <a:spLocks/>
          </p:cNvSpPr>
          <p:nvPr/>
        </p:nvSpPr>
        <p:spPr>
          <a:xfrm>
            <a:off x="20192" y="1196752"/>
            <a:ext cx="9123807" cy="1656184"/>
          </a:xfrm>
          <a:prstGeom prst="rect">
            <a:avLst/>
          </a:prstGeom>
        </p:spPr>
        <p:txBody>
          <a:bodyPr vert="horz" lIns="91440" tIns="45720" rIns="91440" bIns="4572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b="1" kern="1200">
                <a:solidFill>
                  <a:srgbClr val="0000FF"/>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1" kern="1200">
                <a:solidFill>
                  <a:srgbClr val="0000FF"/>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1" kern="1200">
                <a:solidFill>
                  <a:srgbClr val="0000FF"/>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1" kern="1200">
                <a:solidFill>
                  <a:srgbClr val="0000FF"/>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THẾ NÀO LÀ </a:t>
            </a:r>
          </a:p>
          <a:p>
            <a:pPr marL="0" indent="0" algn="ctr">
              <a:buFont typeface="Arial" pitchFamily="34" charset="0"/>
              <a:buNone/>
            </a:pPr>
            <a:r>
              <a:rPr lang="en-US" sz="40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DẠY HỌC DỰ ÁN ?</a:t>
            </a:r>
            <a:endPar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5" name="Straight Connector 14"/>
          <p:cNvCxnSpPr/>
          <p:nvPr/>
        </p:nvCxnSpPr>
        <p:spPr>
          <a:xfrm>
            <a:off x="5105400" y="4572000"/>
            <a:ext cx="36576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1000" y="5029200"/>
            <a:ext cx="4114800"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776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7722973" cy="543697"/>
          </a:xfrm>
        </p:spPr>
        <p:txBody>
          <a:bodyPr>
            <a:normAutofit/>
          </a:bodyPr>
          <a:lstStyle/>
          <a:p>
            <a:r>
              <a:rPr lang="en-US" sz="2700" dirty="0" err="1"/>
              <a:t>Mô</a:t>
            </a:r>
            <a:r>
              <a:rPr lang="en-US" sz="2700" dirty="0"/>
              <a:t> </a:t>
            </a:r>
            <a:r>
              <a:rPr lang="en-US" sz="2700" dirty="0" err="1"/>
              <a:t>hình</a:t>
            </a:r>
            <a:r>
              <a:rPr lang="en-US" sz="2700" dirty="0"/>
              <a:t> học </a:t>
            </a:r>
            <a:r>
              <a:rPr lang="en-US" sz="2700" dirty="0" err="1"/>
              <a:t>tập</a:t>
            </a:r>
            <a:r>
              <a:rPr lang="en-US" sz="2700" dirty="0"/>
              <a:t> </a:t>
            </a:r>
            <a:r>
              <a:rPr lang="en-US" sz="2700" dirty="0" err="1"/>
              <a:t>hiện</a:t>
            </a:r>
            <a:r>
              <a:rPr lang="en-US" sz="2700" dirty="0"/>
              <a:t> </a:t>
            </a:r>
            <a:r>
              <a:rPr lang="en-US" sz="2700" dirty="0" err="1"/>
              <a:t>đại</a:t>
            </a:r>
            <a:endParaRPr lang="en-US" sz="2700" dirty="0"/>
          </a:p>
        </p:txBody>
      </p:sp>
      <p:sp>
        <p:nvSpPr>
          <p:cNvPr id="10" name="Rectangle 9">
            <a:extLst>
              <a:ext uri="{FF2B5EF4-FFF2-40B4-BE49-F238E27FC236}">
                <a16:creationId xmlns:a16="http://schemas.microsoft.com/office/drawing/2014/main" xmlns="" id="{1D78761F-DD56-493F-B04D-438F5DADD15E}"/>
              </a:ext>
            </a:extLst>
          </p:cNvPr>
          <p:cNvSpPr/>
          <p:nvPr/>
        </p:nvSpPr>
        <p:spPr>
          <a:xfrm>
            <a:off x="1" y="660329"/>
            <a:ext cx="9143999" cy="61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a:extLst>
              <a:ext uri="{FF2B5EF4-FFF2-40B4-BE49-F238E27FC236}">
                <a16:creationId xmlns:a16="http://schemas.microsoft.com/office/drawing/2014/main" xmlns="" id="{BA26D112-FC7C-4836-856B-78F420CE220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7424" y="764704"/>
            <a:ext cx="8271040" cy="5678625"/>
          </a:xfrm>
        </p:spPr>
      </p:pic>
      <p:sp>
        <p:nvSpPr>
          <p:cNvPr id="12" name="TextBox 11">
            <a:extLst>
              <a:ext uri="{FF2B5EF4-FFF2-40B4-BE49-F238E27FC236}">
                <a16:creationId xmlns:a16="http://schemas.microsoft.com/office/drawing/2014/main" xmlns="" id="{C584D5DF-F1A8-44F9-8A0F-11523ABA735B}"/>
              </a:ext>
            </a:extLst>
          </p:cNvPr>
          <p:cNvSpPr txBox="1"/>
          <p:nvPr/>
        </p:nvSpPr>
        <p:spPr>
          <a:xfrm>
            <a:off x="3347864" y="6443329"/>
            <a:ext cx="5796136" cy="369332"/>
          </a:xfrm>
          <a:prstGeom prst="rect">
            <a:avLst/>
          </a:prstGeom>
          <a:noFill/>
        </p:spPr>
        <p:txBody>
          <a:bodyPr wrap="square" rtlCol="0">
            <a:spAutoFit/>
          </a:bodyPr>
          <a:lstStyle/>
          <a:p>
            <a:pPr algn="ctr"/>
            <a:r>
              <a:rPr lang="en-US" i="1" dirty="0" err="1">
                <a:latin typeface="Times New Roman" panose="02020603050405020304" pitchFamily="18" charset="0"/>
                <a:cs typeface="Times New Roman" panose="02020603050405020304" pitchFamily="18" charset="0"/>
              </a:rPr>
              <a:t>Nguồn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Tô</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Thụy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Diễm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Quyên</a:t>
            </a:r>
            <a:r>
              <a:rPr lang="en-US" i="1" dirty="0">
                <a:latin typeface="Times New Roman" panose="02020603050405020304" pitchFamily="18" charset="0"/>
                <a:cs typeface="Times New Roman" panose="02020603050405020304" pitchFamily="18" charset="0"/>
              </a:rPr>
              <a:t> (TTTT&amp;CTGD </a:t>
            </a:r>
            <a:r>
              <a:rPr lang="en-US" i="1" dirty="0" err="1">
                <a:latin typeface="Times New Roman" panose="02020603050405020304" pitchFamily="18" charset="0"/>
                <a:cs typeface="Times New Roman" panose="02020603050405020304" pitchFamily="18" charset="0"/>
              </a:rPr>
              <a:t>Sở</a:t>
            </a:r>
            <a:r>
              <a:rPr lang="en-US" i="1" dirty="0">
                <a:latin typeface="Times New Roman" panose="02020603050405020304" pitchFamily="18" charset="0"/>
                <a:cs typeface="Times New Roman" panose="02020603050405020304" pitchFamily="18" charset="0"/>
              </a:rPr>
              <a:t> GD-ĐT)</a:t>
            </a:r>
          </a:p>
        </p:txBody>
      </p:sp>
    </p:spTree>
    <p:extLst>
      <p:ext uri="{BB962C8B-B14F-4D97-AF65-F5344CB8AC3E}">
        <p14:creationId xmlns:p14="http://schemas.microsoft.com/office/powerpoint/2010/main" xmlns="" val="3297708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Thế nào là dạy học dự án?</a:t>
            </a:r>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539552" y="1772816"/>
            <a:ext cx="8080200" cy="2360721"/>
          </a:xfrm>
          <a:prstGeom prst="rect">
            <a:avLst/>
          </a:prstGeom>
        </p:spPr>
        <p:txBody>
          <a:bodyPr vert="horz" lIns="91440" tIns="45720" rIns="91440" bIns="45720" rtlCol="0">
            <a:normAutofit/>
          </a:bodyPr>
          <a:lstStyle/>
          <a:p>
            <a:pPr algn="just">
              <a:spcBef>
                <a:spcPct val="20000"/>
              </a:spcBef>
              <a:defRPr/>
            </a:pPr>
            <a:r>
              <a:rPr kumimoji="0" lang="en-US" sz="32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Nghiên cứu</a:t>
            </a:r>
            <a:r>
              <a:rPr kumimoji="0" lang="en-US" sz="3200" b="1" i="0" u="none" strike="noStrike" kern="1200" cap="none" spc="0" normalizeH="0" noProof="0" smtClean="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đoạn video clip, sau đó tóm tắt một cách ngắn gọn những gì bạn cảm nhận về dạy học dự án và các yếu tố có liên quan đến dạy học dự án.</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532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71525" algn="l"/>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https://www.youtube.com/watch?v=k_39HARL6H0</a:t>
            </a:r>
            <a:endParaRPr kumimoji="0" lang="en-US" sz="1800" b="0" i="0" u="none" strike="noStrike" cap="none" normalizeH="0" baseline="0" smtClean="0">
              <a:ln>
                <a:noFill/>
              </a:ln>
              <a:solidFill>
                <a:schemeClr val="tx1"/>
              </a:solidFill>
              <a:effectLst/>
              <a:latin typeface="Arial" pitchFamily="34" charset="0"/>
            </a:endParaRPr>
          </a:p>
        </p:txBody>
      </p:sp>
      <p:sp>
        <p:nvSpPr>
          <p:cNvPr id="7" name="Content Placeholder 2"/>
          <p:cNvSpPr txBox="1">
            <a:spLocks/>
          </p:cNvSpPr>
          <p:nvPr/>
        </p:nvSpPr>
        <p:spPr>
          <a:xfrm>
            <a:off x="457199" y="3962400"/>
            <a:ext cx="8686801" cy="685800"/>
          </a:xfrm>
          <a:prstGeom prst="rect">
            <a:avLst/>
          </a:prstGeom>
          <a:solidFill>
            <a:schemeClr val="bg2">
              <a:lumMod val="9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smtClean="0">
                <a:ln>
                  <a:noFill/>
                </a:ln>
                <a:solidFill>
                  <a:srgbClr val="0000FF"/>
                </a:solidFill>
                <a:effectLst/>
                <a:uLnTx/>
                <a:uFillTx/>
                <a:latin typeface="Times New Roman" pitchFamily="18" charset="0"/>
                <a:ea typeface="+mn-ea"/>
                <a:cs typeface="Times New Roman" pitchFamily="18" charset="0"/>
              </a:rPr>
              <a:t>https://www.youtube.com/watch?v=k_39HARL6H0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s_Blue_05.12">
  <a:themeElements>
    <a:clrScheme name="Essentials_Blue_05.12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66CCFF"/>
      </a:folHlink>
    </a:clrScheme>
    <a:fontScheme name="Essentials_Blue_05.1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ssentials_Blue_05.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sentials_Blue_05.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sentials_Blue_05.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sentials_Blue_05.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sentials_Blue_05.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sentials_Blue_05.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sentials_Blue_05.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sentials_Blue_05.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sentials_Blue_05.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sentials_Blue_05.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sentials_Blue_05.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sentials_Blue_05.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sentials_Blue_05.1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ECFF"/>
        </a:hlink>
        <a:folHlink>
          <a:srgbClr val="FFFF99"/>
        </a:folHlink>
      </a:clrScheme>
      <a:clrMap bg1="lt1" tx1="dk1" bg2="lt2" tx2="dk2" accent1="accent1" accent2="accent2" accent3="accent3" accent4="accent4" accent5="accent5" accent6="accent6" hlink="hlink" folHlink="folHlink"/>
    </a:extraClrScheme>
    <a:extraClrScheme>
      <a:clrScheme name="Essentials_Blue_05.12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Cambria"/>
        <a:ea typeface=""/>
        <a:cs typeface=""/>
      </a:majorFont>
      <a:minorFont>
        <a:latin typeface="Calibri"/>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TotalTime>
  <Words>1039</Words>
  <Application>Microsoft Office PowerPoint</Application>
  <PresentationFormat>On-screen Show (4:3)</PresentationFormat>
  <Paragraphs>181</Paragraphs>
  <Slides>31</Slides>
  <Notes>5</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Essentials_Blue_05.12</vt:lpstr>
      <vt:lpstr>2_PowerPoint Slides</vt:lpstr>
      <vt:lpstr>CƠ BẢN VỀ DẠY HỌC DỰ ÁN</vt:lpstr>
      <vt:lpstr>Nội dung:</vt:lpstr>
      <vt:lpstr>Slide 3</vt:lpstr>
      <vt:lpstr>Mô hình học tập truyền thống</vt:lpstr>
      <vt:lpstr>Mô hình học tập hiện đại</vt:lpstr>
      <vt:lpstr>Mô hình học tập hiện đại</vt:lpstr>
      <vt:lpstr>Slide 7</vt:lpstr>
      <vt:lpstr>Mô hình học tập hiện đại</vt:lpstr>
      <vt:lpstr>Thế nào là dạy học dự án?</vt:lpstr>
      <vt:lpstr>Thế nào là dạy học dự án?</vt:lpstr>
      <vt:lpstr>Slide 11</vt:lpstr>
      <vt:lpstr>Đặc điểm của dạy học dự án:</vt:lpstr>
      <vt:lpstr>Slide 13</vt:lpstr>
      <vt:lpstr>Slide 14</vt:lpstr>
      <vt:lpstr>Slide 15</vt:lpstr>
      <vt:lpstr>Thế nào là dạy học dự án?</vt:lpstr>
      <vt:lpstr>Thế nào là dạy học dự án?</vt:lpstr>
      <vt:lpstr>Thế nào là dạy học dự án?</vt:lpstr>
      <vt:lpstr>Slide 19</vt:lpstr>
      <vt:lpstr>Quy trình tổ chức dạy học dự án</vt:lpstr>
      <vt:lpstr>Quy trình tổ chức dạy học dự án</vt:lpstr>
      <vt:lpstr>3P: Xác định mục tiêu</vt:lpstr>
      <vt:lpstr>1. Mục tiêu cần đạt</vt:lpstr>
      <vt:lpstr>1. Mục tiêu cần đạt</vt:lpstr>
      <vt:lpstr>Slide 25</vt:lpstr>
      <vt:lpstr>Công cụ xây dựng kế hoạch</vt:lpstr>
      <vt:lpstr>Công cụ xây dựng kế hoạch:</vt:lpstr>
      <vt:lpstr>Slide 28</vt:lpstr>
      <vt:lpstr>Một kế hoạch cơ bản</vt:lpstr>
      <vt:lpstr>Thiết kế dự án dạy học</vt:lpstr>
      <vt:lpstr>Một kế hoạch cơ bản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DẠY HỌC DỰ ÁN</dc:title>
  <dc:creator>ThienHoang</dc:creator>
  <cp:lastModifiedBy>PC</cp:lastModifiedBy>
  <cp:revision>116</cp:revision>
  <dcterms:created xsi:type="dcterms:W3CDTF">2016-09-23T07:58:40Z</dcterms:created>
  <dcterms:modified xsi:type="dcterms:W3CDTF">2017-09-28T02:57:33Z</dcterms:modified>
</cp:coreProperties>
</file>